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10" r:id="rId2"/>
    <p:sldId id="383" r:id="rId3"/>
    <p:sldId id="267" r:id="rId4"/>
    <p:sldId id="285" r:id="rId5"/>
    <p:sldId id="309" r:id="rId6"/>
    <p:sldId id="411" r:id="rId7"/>
    <p:sldId id="412" r:id="rId8"/>
    <p:sldId id="310" r:id="rId9"/>
    <p:sldId id="313" r:id="rId10"/>
    <p:sldId id="314" r:id="rId11"/>
    <p:sldId id="315" r:id="rId12"/>
    <p:sldId id="321" r:id="rId13"/>
    <p:sldId id="3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9FC"/>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0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54DDB-C274-4D60-8C88-CC5C27C24803}" type="doc">
      <dgm:prSet loTypeId="urn:microsoft.com/office/officeart/2011/layout/ThemePictureAccent" loCatId="officeonline" qsTypeId="urn:microsoft.com/office/officeart/2005/8/quickstyle/3d7" qsCatId="3D" csTypeId="urn:microsoft.com/office/officeart/2005/8/colors/colorful1" csCatId="colorful" phldr="1"/>
      <dgm:spPr/>
      <dgm:t>
        <a:bodyPr/>
        <a:lstStyle/>
        <a:p>
          <a:endParaRPr lang="en-US"/>
        </a:p>
      </dgm:t>
    </dgm:pt>
    <dgm:pt modelId="{C806703A-E8DF-49F7-A7EB-63C52BD62CB0}">
      <dgm:prSet phldrT="[Text]" custT="1"/>
      <dgm:spPr/>
      <dgm:t>
        <a:bodyPr/>
        <a:lstStyle/>
        <a:p>
          <a:r>
            <a:rPr lang="vi-VN"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Tư tưởng Hồ Chí Minh từ khi ra đời đã trở thành ngọn cờ tư tưởng dẫn đường cách mạng Việt Nam</a:t>
          </a:r>
          <a:endParaRPr lang="vi-VN"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Raleway Light"/>
          </a:endParaRPr>
        </a:p>
        <a:p>
          <a:endParaRPr lang="en-US"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dgm:t>
    </dgm:pt>
    <dgm:pt modelId="{AA5D0E87-D420-4D39-B3D7-022D38D75799}" type="parTrans" cxnId="{F797575B-52FB-487A-B9F7-4E1F303B240D}">
      <dgm:prSet/>
      <dgm:spPr/>
      <dgm:t>
        <a:bodyPr/>
        <a:lstStyle/>
        <a:p>
          <a:endParaRPr lang="en-US"/>
        </a:p>
      </dgm:t>
    </dgm:pt>
    <dgm:pt modelId="{3AC20EE0-5F9A-4594-B5E4-690C531EE0FB}" type="sibTrans" cxnId="{F797575B-52FB-487A-B9F7-4E1F303B240D}">
      <dgm:prSet/>
      <dgm:spPr/>
      <dgm:t>
        <a:bodyPr/>
        <a:lstStyle/>
        <a:p>
          <a:endParaRPr lang="en-US"/>
        </a:p>
      </dgm:t>
    </dgm:pt>
    <dgm:pt modelId="{194FFA5B-C8EB-4AFF-88B0-666EAA58EE9A}">
      <dgm:prSet phldrT="[Text]" custT="1"/>
      <dgm:spPr/>
      <dgm:t>
        <a:bodyPr/>
        <a:lstStyle/>
        <a:p>
          <a:pPr algn="r"/>
          <a:endParaRPr lang="en-US"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a:p>
          <a:pPr algn="r"/>
          <a:endParaRPr lang="en-US"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a:p>
          <a:pPr algn="r"/>
          <a:endParaRPr lang="en-US"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a:p>
          <a:pPr algn="r"/>
          <a:r>
            <a:rPr lang="en-US"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Mở ra thời đại độc lập dân tộc gắn liền với chủ nghĩa xã hội</a:t>
          </a:r>
        </a:p>
      </dgm:t>
    </dgm:pt>
    <dgm:pt modelId="{96362109-E0F2-4752-9296-FF72A44E9CC0}" type="parTrans" cxnId="{930EE658-3EB7-40A1-9A64-C6EFAA6E2983}">
      <dgm:prSet/>
      <dgm:spPr/>
      <dgm:t>
        <a:bodyPr/>
        <a:lstStyle/>
        <a:p>
          <a:endParaRPr lang="en-US"/>
        </a:p>
      </dgm:t>
    </dgm:pt>
    <dgm:pt modelId="{B68A8F66-A263-4CC3-89F1-4B450BCECD9E}" type="sibTrans" cxnId="{930EE658-3EB7-40A1-9A64-C6EFAA6E2983}">
      <dgm:prSet/>
      <dgm:spPr/>
      <dgm:t>
        <a:bodyPr/>
        <a:lstStyle/>
        <a:p>
          <a:endParaRPr lang="en-US"/>
        </a:p>
      </dgm:t>
    </dgm:pt>
    <dgm:pt modelId="{FB0C8115-0178-408A-9B1D-FC231B767F69}">
      <dgm:prSet phldrT="[Text]" custT="1"/>
      <dgm:spPr/>
      <dgm:t>
        <a:bodyPr/>
        <a:lstStyle/>
        <a:p>
          <a:pPr algn="ctr"/>
          <a:r>
            <a:rPr lang="en-US"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Tìm ra </a:t>
          </a:r>
          <a:r>
            <a:rPr lang="vi-VN"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con đường cứu nước cứu dân</a:t>
          </a:r>
          <a:endParaRPr lang="en-US"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dgm:t>
    </dgm:pt>
    <dgm:pt modelId="{2B34CDB2-7003-4788-B4A8-9CD944355AA2}" type="parTrans" cxnId="{1CD9134E-EB89-4175-B1C2-D4BF8F8BF392}">
      <dgm:prSet/>
      <dgm:spPr/>
      <dgm:t>
        <a:bodyPr/>
        <a:lstStyle/>
        <a:p>
          <a:endParaRPr lang="en-US"/>
        </a:p>
      </dgm:t>
    </dgm:pt>
    <dgm:pt modelId="{4B549E0A-DEEF-403D-BACA-8457DDD01C81}" type="sibTrans" cxnId="{1CD9134E-EB89-4175-B1C2-D4BF8F8BF392}">
      <dgm:prSet/>
      <dgm:spPr/>
      <dgm:t>
        <a:bodyPr/>
        <a:lstStyle/>
        <a:p>
          <a:endParaRPr lang="en-US"/>
        </a:p>
      </dgm:t>
    </dgm:pt>
    <dgm:pt modelId="{FF367763-E9C8-4D67-B2C9-2C9E872F9C5C}">
      <dgm:prSet phldrT="[Text]" phldr="1"/>
      <dgm:spPr/>
      <dgm:t>
        <a:bodyPr/>
        <a:lstStyle/>
        <a:p>
          <a:endParaRPr lang="en-US"/>
        </a:p>
      </dgm:t>
    </dgm:pt>
    <dgm:pt modelId="{65E6FFFE-7FFC-4C01-9C68-47EA9BFE92BE}" type="parTrans" cxnId="{0B417EAD-42E0-451A-AD3C-AF70F1C5F9BA}">
      <dgm:prSet/>
      <dgm:spPr/>
      <dgm:t>
        <a:bodyPr/>
        <a:lstStyle/>
        <a:p>
          <a:endParaRPr lang="en-US"/>
        </a:p>
      </dgm:t>
    </dgm:pt>
    <dgm:pt modelId="{1678B747-C405-40FE-BC03-D57C0174AD13}" type="sibTrans" cxnId="{0B417EAD-42E0-451A-AD3C-AF70F1C5F9BA}">
      <dgm:prSet/>
      <dgm:spPr/>
      <dgm:t>
        <a:bodyPr/>
        <a:lstStyle/>
        <a:p>
          <a:endParaRPr lang="en-US"/>
        </a:p>
      </dgm:t>
    </dgm:pt>
    <dgm:pt modelId="{B6104345-42C4-49DE-A127-BB09E6A1FD25}">
      <dgm:prSet phldrT="[Text]" custT="1"/>
      <dgm:spPr/>
      <dgm:t>
        <a:bodyPr/>
        <a:lstStyle/>
        <a:p>
          <a:pPr algn="ctr"/>
          <a:r>
            <a:rPr lang="en-US"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S</a:t>
          </a:r>
          <a:r>
            <a:rPr lang="vi-VN"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áng lập, lãnh đạo và rèn luyện Đảng </a:t>
          </a:r>
          <a:endParaRPr lang="en-US" sz="24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dgm:t>
    </dgm:pt>
    <dgm:pt modelId="{19018DD5-3876-4B0E-938C-FCF5A8D1A8B2}" type="parTrans" cxnId="{5C309C65-B6D7-44DB-A3CC-C43712E2A04C}">
      <dgm:prSet/>
      <dgm:spPr/>
      <dgm:t>
        <a:bodyPr/>
        <a:lstStyle/>
        <a:p>
          <a:endParaRPr lang="en-US"/>
        </a:p>
      </dgm:t>
    </dgm:pt>
    <dgm:pt modelId="{5C3DBB65-6F5D-462A-9DC1-35E55DB9BF16}" type="sibTrans" cxnId="{5C309C65-B6D7-44DB-A3CC-C43712E2A04C}">
      <dgm:prSet/>
      <dgm:spPr/>
      <dgm:t>
        <a:bodyPr/>
        <a:lstStyle/>
        <a:p>
          <a:endParaRPr lang="en-US"/>
        </a:p>
      </dgm:t>
    </dgm:pt>
    <dgm:pt modelId="{3D926E89-66A4-43B5-BD25-33EE87DD6FD1}">
      <dgm:prSet phldrT="[Text]" phldr="1"/>
      <dgm:spPr/>
      <dgm:t>
        <a:bodyPr/>
        <a:lstStyle/>
        <a:p>
          <a:endParaRPr lang="en-US"/>
        </a:p>
      </dgm:t>
    </dgm:pt>
    <dgm:pt modelId="{F59C1096-039F-44FA-88FF-94376D136CDE}" type="parTrans" cxnId="{0A5D97AC-6D5B-48F1-8D17-41AF95BFB791}">
      <dgm:prSet/>
      <dgm:spPr/>
      <dgm:t>
        <a:bodyPr/>
        <a:lstStyle/>
        <a:p>
          <a:endParaRPr lang="en-US"/>
        </a:p>
      </dgm:t>
    </dgm:pt>
    <dgm:pt modelId="{F09F470C-5A4B-44BC-834A-005B1D55C75D}" type="sibTrans" cxnId="{0A5D97AC-6D5B-48F1-8D17-41AF95BFB791}">
      <dgm:prSet/>
      <dgm:spPr/>
      <dgm:t>
        <a:bodyPr/>
        <a:lstStyle/>
        <a:p>
          <a:endParaRPr lang="en-US"/>
        </a:p>
      </dgm:t>
    </dgm:pt>
    <dgm:pt modelId="{2FCA6541-B1C9-4EFE-A0B1-3C0525345844}">
      <dgm:prSet/>
      <dgm:spPr/>
      <dgm:t>
        <a:bodyPr/>
        <a:lstStyle/>
        <a:p>
          <a:endParaRPr lang="vi-VN" dirty="0">
            <a:solidFill>
              <a:srgbClr val="FFFFFF"/>
            </a:solidFill>
            <a:latin typeface="Raleway Light" pitchFamily="2" charset="0"/>
            <a:ea typeface="Raleway Light"/>
            <a:cs typeface="Raleway Light"/>
            <a:sym typeface="Raleway Light"/>
          </a:endParaRPr>
        </a:p>
      </dgm:t>
    </dgm:pt>
    <dgm:pt modelId="{CDE42163-9E72-4F48-B213-40A12CAB0A0D}" type="parTrans" cxnId="{8B40F2F6-8F53-4D8B-960B-4547DBA23C9E}">
      <dgm:prSet/>
      <dgm:spPr/>
      <dgm:t>
        <a:bodyPr/>
        <a:lstStyle/>
        <a:p>
          <a:endParaRPr lang="en-US"/>
        </a:p>
      </dgm:t>
    </dgm:pt>
    <dgm:pt modelId="{E236C1E0-51B2-4003-807E-3DA58E571A8E}" type="sibTrans" cxnId="{8B40F2F6-8F53-4D8B-960B-4547DBA23C9E}">
      <dgm:prSet/>
      <dgm:spPr/>
      <dgm:t>
        <a:bodyPr/>
        <a:lstStyle/>
        <a:p>
          <a:endParaRPr lang="en-US"/>
        </a:p>
      </dgm:t>
    </dgm:pt>
    <dgm:pt modelId="{6F7E487D-8C73-4396-BEED-D6E787F22379}" type="pres">
      <dgm:prSet presAssocID="{4B454DDB-C274-4D60-8C88-CC5C27C24803}" presName="Name0" presStyleCnt="0">
        <dgm:presLayoutVars>
          <dgm:chMax val="6"/>
          <dgm:chPref val="6"/>
          <dgm:dir/>
        </dgm:presLayoutVars>
      </dgm:prSet>
      <dgm:spPr/>
    </dgm:pt>
    <dgm:pt modelId="{3CFC53C9-9FAB-4937-836D-9762420CAC86}" type="pres">
      <dgm:prSet presAssocID="{C806703A-E8DF-49F7-A7EB-63C52BD62CB0}" presName="Image1" presStyleCnt="0"/>
      <dgm:spPr/>
    </dgm:pt>
    <dgm:pt modelId="{C6729F82-1094-4908-B1AB-7310482D6B63}" type="pres">
      <dgm:prSet presAssocID="{C806703A-E8DF-49F7-A7EB-63C52BD62CB0}" presName="Image" presStyleLbl="alignImgPlace1" presStyleIdx="0" presStyleCnt="6" custScaleY="90909"/>
      <dgm:spPr/>
    </dgm:pt>
    <dgm:pt modelId="{554B8048-9E13-4A40-B4C0-7A1B43924B54}" type="pres">
      <dgm:prSet presAssocID="{C806703A-E8DF-49F7-A7EB-63C52BD62CB0}" presName="Accent1" presStyleCnt="0"/>
      <dgm:spPr/>
    </dgm:pt>
    <dgm:pt modelId="{680F73BC-073F-46D7-9509-AE20607E1D57}" type="pres">
      <dgm:prSet presAssocID="{C806703A-E8DF-49F7-A7EB-63C52BD62CB0}" presName="Accent" presStyleLbl="parChTrans1D1" presStyleIdx="0" presStyleCnt="6"/>
      <dgm:spPr/>
    </dgm:pt>
    <dgm:pt modelId="{C53B0A4D-DA5F-4763-A63D-7356CCC781EF}" type="pres">
      <dgm:prSet presAssocID="{C806703A-E8DF-49F7-A7EB-63C52BD62CB0}" presName="Text1" presStyleLbl="alignImgPlace1" presStyleIdx="0" presStyleCnt="6">
        <dgm:presLayoutVars>
          <dgm:chMax val="0"/>
          <dgm:chPref val="0"/>
          <dgm:bulletEnabled val="1"/>
        </dgm:presLayoutVars>
      </dgm:prSet>
      <dgm:spPr/>
    </dgm:pt>
    <dgm:pt modelId="{9D0261D4-8B50-4693-8F78-7F9080361B20}" type="pres">
      <dgm:prSet presAssocID="{194FFA5B-C8EB-4AFF-88B0-666EAA58EE9A}" presName="Image2" presStyleCnt="0"/>
      <dgm:spPr/>
    </dgm:pt>
    <dgm:pt modelId="{F42E6C5A-80C4-4E5C-9502-44A1A4B627AE}" type="pres">
      <dgm:prSet presAssocID="{194FFA5B-C8EB-4AFF-88B0-666EAA58EE9A}" presName="Image" presStyleLbl="alignImgPlace1" presStyleIdx="1" presStyleCnt="6" custScaleX="121000" custScaleY="121000" custLinFactNeighborX="8600" custLinFactNeighborY="3435"/>
      <dgm:spPr/>
    </dgm:pt>
    <dgm:pt modelId="{082CB3F7-7D63-4C72-8022-9610918F3B38}" type="pres">
      <dgm:prSet presAssocID="{194FFA5B-C8EB-4AFF-88B0-666EAA58EE9A}" presName="Accent2" presStyleCnt="0"/>
      <dgm:spPr/>
    </dgm:pt>
    <dgm:pt modelId="{C276AC45-B80E-4C56-937D-EC09A869211D}" type="pres">
      <dgm:prSet presAssocID="{194FFA5B-C8EB-4AFF-88B0-666EAA58EE9A}" presName="Accent" presStyleLbl="parChTrans1D1" presStyleIdx="1" presStyleCnt="6"/>
      <dgm:spPr/>
    </dgm:pt>
    <dgm:pt modelId="{452EEDEC-D0BA-465B-9278-1A4C00316911}" type="pres">
      <dgm:prSet presAssocID="{194FFA5B-C8EB-4AFF-88B0-666EAA58EE9A}" presName="Text2" presStyleLbl="alignImgPlace1" presStyleIdx="1" presStyleCnt="6">
        <dgm:presLayoutVars>
          <dgm:chMax val="0"/>
          <dgm:chPref val="0"/>
          <dgm:bulletEnabled val="1"/>
        </dgm:presLayoutVars>
      </dgm:prSet>
      <dgm:spPr/>
    </dgm:pt>
    <dgm:pt modelId="{8FB5AAAE-70D0-4997-9EA0-52D0473E3D1C}" type="pres">
      <dgm:prSet presAssocID="{FB0C8115-0178-408A-9B1D-FC231B767F69}" presName="Image3" presStyleCnt="0"/>
      <dgm:spPr/>
    </dgm:pt>
    <dgm:pt modelId="{3FE86FD9-2823-48C4-8CF1-8F2AD011E6DB}" type="pres">
      <dgm:prSet presAssocID="{FB0C8115-0178-408A-9B1D-FC231B767F69}" presName="Image" presStyleLbl="alignImgPlace1" presStyleIdx="2" presStyleCnt="6"/>
      <dgm:spPr/>
    </dgm:pt>
    <dgm:pt modelId="{ACF2CEDC-482F-4935-AD5C-DAAAFBB93D62}" type="pres">
      <dgm:prSet presAssocID="{FB0C8115-0178-408A-9B1D-FC231B767F69}" presName="Accent3" presStyleCnt="0"/>
      <dgm:spPr/>
    </dgm:pt>
    <dgm:pt modelId="{E549C329-CFEA-485B-A938-530550A9762F}" type="pres">
      <dgm:prSet presAssocID="{FB0C8115-0178-408A-9B1D-FC231B767F69}" presName="Accent" presStyleLbl="parChTrans1D1" presStyleIdx="2" presStyleCnt="6"/>
      <dgm:spPr/>
    </dgm:pt>
    <dgm:pt modelId="{08E38D27-8FA8-4608-97B0-7A13A5B20AF8}" type="pres">
      <dgm:prSet presAssocID="{FB0C8115-0178-408A-9B1D-FC231B767F69}" presName="Text3" presStyleLbl="alignImgPlace1" presStyleIdx="2" presStyleCnt="6">
        <dgm:presLayoutVars>
          <dgm:chMax val="0"/>
          <dgm:chPref val="0"/>
          <dgm:bulletEnabled val="1"/>
        </dgm:presLayoutVars>
      </dgm:prSet>
      <dgm:spPr/>
    </dgm:pt>
    <dgm:pt modelId="{9CF96FC1-83A2-4D40-9601-7AACDEB75BC3}" type="pres">
      <dgm:prSet presAssocID="{FF367763-E9C8-4D67-B2C9-2C9E872F9C5C}" presName="Image4" presStyleCnt="0"/>
      <dgm:spPr/>
    </dgm:pt>
    <dgm:pt modelId="{A7413067-54B7-4B48-8C78-97EB7E6925AA}" type="pres">
      <dgm:prSet presAssocID="{FF367763-E9C8-4D67-B2C9-2C9E872F9C5C}" presName="Image" presStyleLbl="alignImgPlace1" presStyleIdx="3" presStyleCnt="6" custLinFactNeighborY="59007"/>
      <dgm:spPr/>
    </dgm:pt>
    <dgm:pt modelId="{E16DE14B-00C3-4E63-99AA-A2E4E1D37C18}" type="pres">
      <dgm:prSet presAssocID="{FF367763-E9C8-4D67-B2C9-2C9E872F9C5C}" presName="Accent4" presStyleCnt="0"/>
      <dgm:spPr/>
    </dgm:pt>
    <dgm:pt modelId="{D29A7841-3753-4647-9FB1-A45FC185B500}" type="pres">
      <dgm:prSet presAssocID="{FF367763-E9C8-4D67-B2C9-2C9E872F9C5C}" presName="Accent" presStyleLbl="parChTrans1D1" presStyleIdx="3" presStyleCnt="6" custLinFactNeighborX="-7400" custLinFactNeighborY="75302"/>
      <dgm:spPr/>
    </dgm:pt>
    <dgm:pt modelId="{389702A4-C181-41CC-B12D-801797504D86}" type="pres">
      <dgm:prSet presAssocID="{FF367763-E9C8-4D67-B2C9-2C9E872F9C5C}" presName="Text4" presStyleLbl="alignImgPlace1" presStyleIdx="3" presStyleCnt="6">
        <dgm:presLayoutVars>
          <dgm:chMax val="0"/>
          <dgm:chPref val="0"/>
          <dgm:bulletEnabled val="1"/>
        </dgm:presLayoutVars>
      </dgm:prSet>
      <dgm:spPr/>
    </dgm:pt>
    <dgm:pt modelId="{D2D13A1B-4A31-4329-80D1-CBB8AC2C7959}" type="pres">
      <dgm:prSet presAssocID="{B6104345-42C4-49DE-A127-BB09E6A1FD25}" presName="Image5" presStyleCnt="0"/>
      <dgm:spPr/>
    </dgm:pt>
    <dgm:pt modelId="{EBBE1047-6684-4E00-9C7F-128559F5BE40}" type="pres">
      <dgm:prSet presAssocID="{B6104345-42C4-49DE-A127-BB09E6A1FD25}" presName="Image" presStyleLbl="alignImgPlace1" presStyleIdx="4" presStyleCnt="6"/>
      <dgm:spPr/>
    </dgm:pt>
    <dgm:pt modelId="{1AC13620-0097-4C96-AB8B-91237BA2E21E}" type="pres">
      <dgm:prSet presAssocID="{B6104345-42C4-49DE-A127-BB09E6A1FD25}" presName="Accent5" presStyleCnt="0"/>
      <dgm:spPr/>
    </dgm:pt>
    <dgm:pt modelId="{43E5C278-7B1E-4DF2-9E78-C2D403C76016}" type="pres">
      <dgm:prSet presAssocID="{B6104345-42C4-49DE-A127-BB09E6A1FD25}" presName="Accent" presStyleLbl="parChTrans1D1" presStyleIdx="4" presStyleCnt="6"/>
      <dgm:spPr/>
    </dgm:pt>
    <dgm:pt modelId="{F6A1621D-2A70-40AE-8BF6-6BD1FC64CC3C}" type="pres">
      <dgm:prSet presAssocID="{B6104345-42C4-49DE-A127-BB09E6A1FD25}" presName="Text5" presStyleLbl="alignImgPlace1" presStyleIdx="4" presStyleCnt="6">
        <dgm:presLayoutVars>
          <dgm:chMax val="0"/>
          <dgm:chPref val="0"/>
          <dgm:bulletEnabled val="1"/>
        </dgm:presLayoutVars>
      </dgm:prSet>
      <dgm:spPr/>
    </dgm:pt>
    <dgm:pt modelId="{575BFF69-8D14-49D9-86AD-1823B6CFCEE7}" type="pres">
      <dgm:prSet presAssocID="{2FCA6541-B1C9-4EFE-A0B1-3C0525345844}" presName="Image6" presStyleCnt="0"/>
      <dgm:spPr/>
    </dgm:pt>
    <dgm:pt modelId="{1299A44F-1F9E-4872-984B-A9BEDE3CF5B5}" type="pres">
      <dgm:prSet presAssocID="{2FCA6541-B1C9-4EFE-A0B1-3C0525345844}" presName="Image" presStyleLbl="alignImgPlace1" presStyleIdx="5" presStyleCnt="6"/>
      <dgm:spPr/>
    </dgm:pt>
    <dgm:pt modelId="{C254327A-F19F-43BA-9AEE-6777472A9DB0}" type="pres">
      <dgm:prSet presAssocID="{2FCA6541-B1C9-4EFE-A0B1-3C0525345844}" presName="Accent6" presStyleCnt="0"/>
      <dgm:spPr/>
    </dgm:pt>
    <dgm:pt modelId="{F7E4A587-937A-4A4C-8280-018F7624F826}" type="pres">
      <dgm:prSet presAssocID="{2FCA6541-B1C9-4EFE-A0B1-3C0525345844}" presName="Accent" presStyleLbl="parChTrans1D1" presStyleIdx="5" presStyleCnt="6"/>
      <dgm:spPr/>
    </dgm:pt>
    <dgm:pt modelId="{5F86025A-FDD8-43F9-99B9-13568FAB8811}" type="pres">
      <dgm:prSet presAssocID="{2FCA6541-B1C9-4EFE-A0B1-3C0525345844}" presName="Text6" presStyleLbl="alignImgPlace1" presStyleIdx="5" presStyleCnt="6">
        <dgm:presLayoutVars>
          <dgm:chMax val="0"/>
          <dgm:chPref val="0"/>
          <dgm:bulletEnabled val="1"/>
        </dgm:presLayoutVars>
      </dgm:prSet>
      <dgm:spPr/>
    </dgm:pt>
  </dgm:ptLst>
  <dgm:cxnLst>
    <dgm:cxn modelId="{A8E8340E-79F0-4309-947D-E35CB9C7BFA9}" type="presOf" srcId="{4B454DDB-C274-4D60-8C88-CC5C27C24803}" destId="{6F7E487D-8C73-4396-BEED-D6E787F22379}" srcOrd="0" destOrd="0" presId="urn:microsoft.com/office/officeart/2011/layout/ThemePictureAccent"/>
    <dgm:cxn modelId="{DBF77039-2109-4886-A241-64EDB6D1EFB4}" type="presOf" srcId="{194FFA5B-C8EB-4AFF-88B0-666EAA58EE9A}" destId="{452EEDEC-D0BA-465B-9278-1A4C00316911}" srcOrd="0" destOrd="0" presId="urn:microsoft.com/office/officeart/2011/layout/ThemePictureAccent"/>
    <dgm:cxn modelId="{F797575B-52FB-487A-B9F7-4E1F303B240D}" srcId="{4B454DDB-C274-4D60-8C88-CC5C27C24803}" destId="{C806703A-E8DF-49F7-A7EB-63C52BD62CB0}" srcOrd="0" destOrd="0" parTransId="{AA5D0E87-D420-4D39-B3D7-022D38D75799}" sibTransId="{3AC20EE0-5F9A-4594-B5E4-690C531EE0FB}"/>
    <dgm:cxn modelId="{5C309C65-B6D7-44DB-A3CC-C43712E2A04C}" srcId="{4B454DDB-C274-4D60-8C88-CC5C27C24803}" destId="{B6104345-42C4-49DE-A127-BB09E6A1FD25}" srcOrd="4" destOrd="0" parTransId="{19018DD5-3876-4B0E-938C-FCF5A8D1A8B2}" sibTransId="{5C3DBB65-6F5D-462A-9DC1-35E55DB9BF16}"/>
    <dgm:cxn modelId="{1CD9134E-EB89-4175-B1C2-D4BF8F8BF392}" srcId="{4B454DDB-C274-4D60-8C88-CC5C27C24803}" destId="{FB0C8115-0178-408A-9B1D-FC231B767F69}" srcOrd="2" destOrd="0" parTransId="{2B34CDB2-7003-4788-B4A8-9CD944355AA2}" sibTransId="{4B549E0A-DEEF-403D-BACA-8457DDD01C81}"/>
    <dgm:cxn modelId="{29227A78-4F3D-4EC6-BE27-8E66587A7A75}" type="presOf" srcId="{FB0C8115-0178-408A-9B1D-FC231B767F69}" destId="{08E38D27-8FA8-4608-97B0-7A13A5B20AF8}" srcOrd="0" destOrd="0" presId="urn:microsoft.com/office/officeart/2011/layout/ThemePictureAccent"/>
    <dgm:cxn modelId="{930EE658-3EB7-40A1-9A64-C6EFAA6E2983}" srcId="{4B454DDB-C274-4D60-8C88-CC5C27C24803}" destId="{194FFA5B-C8EB-4AFF-88B0-666EAA58EE9A}" srcOrd="1" destOrd="0" parTransId="{96362109-E0F2-4752-9296-FF72A44E9CC0}" sibTransId="{B68A8F66-A263-4CC3-89F1-4B450BCECD9E}"/>
    <dgm:cxn modelId="{7765525A-210B-4ADB-B2A8-B60C3F8507AF}" type="presOf" srcId="{2FCA6541-B1C9-4EFE-A0B1-3C0525345844}" destId="{5F86025A-FDD8-43F9-99B9-13568FAB8811}" srcOrd="0" destOrd="0" presId="urn:microsoft.com/office/officeart/2011/layout/ThemePictureAccent"/>
    <dgm:cxn modelId="{2660568C-343E-442E-A357-04B90A2762D9}" type="presOf" srcId="{C806703A-E8DF-49F7-A7EB-63C52BD62CB0}" destId="{C53B0A4D-DA5F-4763-A63D-7356CCC781EF}" srcOrd="0" destOrd="0" presId="urn:microsoft.com/office/officeart/2011/layout/ThemePictureAccent"/>
    <dgm:cxn modelId="{75B7CC96-5A93-4257-B09D-60BB4E2618EF}" type="presOf" srcId="{B6104345-42C4-49DE-A127-BB09E6A1FD25}" destId="{F6A1621D-2A70-40AE-8BF6-6BD1FC64CC3C}" srcOrd="0" destOrd="0" presId="urn:microsoft.com/office/officeart/2011/layout/ThemePictureAccent"/>
    <dgm:cxn modelId="{0A5D97AC-6D5B-48F1-8D17-41AF95BFB791}" srcId="{4B454DDB-C274-4D60-8C88-CC5C27C24803}" destId="{3D926E89-66A4-43B5-BD25-33EE87DD6FD1}" srcOrd="6" destOrd="0" parTransId="{F59C1096-039F-44FA-88FF-94376D136CDE}" sibTransId="{F09F470C-5A4B-44BC-834A-005B1D55C75D}"/>
    <dgm:cxn modelId="{0B417EAD-42E0-451A-AD3C-AF70F1C5F9BA}" srcId="{4B454DDB-C274-4D60-8C88-CC5C27C24803}" destId="{FF367763-E9C8-4D67-B2C9-2C9E872F9C5C}" srcOrd="3" destOrd="0" parTransId="{65E6FFFE-7FFC-4C01-9C68-47EA9BFE92BE}" sibTransId="{1678B747-C405-40FE-BC03-D57C0174AD13}"/>
    <dgm:cxn modelId="{1C5287CA-8C84-48C2-A7F5-FEE305AC2008}" type="presOf" srcId="{FF367763-E9C8-4D67-B2C9-2C9E872F9C5C}" destId="{389702A4-C181-41CC-B12D-801797504D86}" srcOrd="0" destOrd="0" presId="urn:microsoft.com/office/officeart/2011/layout/ThemePictureAccent"/>
    <dgm:cxn modelId="{8B40F2F6-8F53-4D8B-960B-4547DBA23C9E}" srcId="{4B454DDB-C274-4D60-8C88-CC5C27C24803}" destId="{2FCA6541-B1C9-4EFE-A0B1-3C0525345844}" srcOrd="5" destOrd="0" parTransId="{CDE42163-9E72-4F48-B213-40A12CAB0A0D}" sibTransId="{E236C1E0-51B2-4003-807E-3DA58E571A8E}"/>
    <dgm:cxn modelId="{58201261-50B6-41CF-999C-C527C07C731B}" type="presParOf" srcId="{6F7E487D-8C73-4396-BEED-D6E787F22379}" destId="{3CFC53C9-9FAB-4937-836D-9762420CAC86}" srcOrd="0" destOrd="0" presId="urn:microsoft.com/office/officeart/2011/layout/ThemePictureAccent"/>
    <dgm:cxn modelId="{10E94ABD-9218-4F2C-A55D-7A27771706D2}" type="presParOf" srcId="{3CFC53C9-9FAB-4937-836D-9762420CAC86}" destId="{C6729F82-1094-4908-B1AB-7310482D6B63}" srcOrd="0" destOrd="0" presId="urn:microsoft.com/office/officeart/2011/layout/ThemePictureAccent"/>
    <dgm:cxn modelId="{E8100003-7E57-40DD-BA94-AF4B1D151254}" type="presParOf" srcId="{6F7E487D-8C73-4396-BEED-D6E787F22379}" destId="{554B8048-9E13-4A40-B4C0-7A1B43924B54}" srcOrd="1" destOrd="0" presId="urn:microsoft.com/office/officeart/2011/layout/ThemePictureAccent"/>
    <dgm:cxn modelId="{71250544-8C83-4827-81E5-72FE0001B40E}" type="presParOf" srcId="{554B8048-9E13-4A40-B4C0-7A1B43924B54}" destId="{680F73BC-073F-46D7-9509-AE20607E1D57}" srcOrd="0" destOrd="0" presId="urn:microsoft.com/office/officeart/2011/layout/ThemePictureAccent"/>
    <dgm:cxn modelId="{95331CD0-E413-4FDF-9B6A-025FEBAA91B1}" type="presParOf" srcId="{6F7E487D-8C73-4396-BEED-D6E787F22379}" destId="{C53B0A4D-DA5F-4763-A63D-7356CCC781EF}" srcOrd="2" destOrd="0" presId="urn:microsoft.com/office/officeart/2011/layout/ThemePictureAccent"/>
    <dgm:cxn modelId="{BCF9271B-F3A3-41A6-9867-841AC4415030}" type="presParOf" srcId="{6F7E487D-8C73-4396-BEED-D6E787F22379}" destId="{9D0261D4-8B50-4693-8F78-7F9080361B20}" srcOrd="3" destOrd="0" presId="urn:microsoft.com/office/officeart/2011/layout/ThemePictureAccent"/>
    <dgm:cxn modelId="{D07A38C4-F9B8-4AF9-A288-57F17BB6B7F3}" type="presParOf" srcId="{9D0261D4-8B50-4693-8F78-7F9080361B20}" destId="{F42E6C5A-80C4-4E5C-9502-44A1A4B627AE}" srcOrd="0" destOrd="0" presId="urn:microsoft.com/office/officeart/2011/layout/ThemePictureAccent"/>
    <dgm:cxn modelId="{FA596668-1A47-4381-A326-ABF3E336BAD2}" type="presParOf" srcId="{6F7E487D-8C73-4396-BEED-D6E787F22379}" destId="{082CB3F7-7D63-4C72-8022-9610918F3B38}" srcOrd="4" destOrd="0" presId="urn:microsoft.com/office/officeart/2011/layout/ThemePictureAccent"/>
    <dgm:cxn modelId="{4EE05BBC-AFEC-4E41-A28B-CD7FFC9BCFB0}" type="presParOf" srcId="{082CB3F7-7D63-4C72-8022-9610918F3B38}" destId="{C276AC45-B80E-4C56-937D-EC09A869211D}" srcOrd="0" destOrd="0" presId="urn:microsoft.com/office/officeart/2011/layout/ThemePictureAccent"/>
    <dgm:cxn modelId="{713FC102-6D27-4A27-B378-5A0485F9656B}" type="presParOf" srcId="{6F7E487D-8C73-4396-BEED-D6E787F22379}" destId="{452EEDEC-D0BA-465B-9278-1A4C00316911}" srcOrd="5" destOrd="0" presId="urn:microsoft.com/office/officeart/2011/layout/ThemePictureAccent"/>
    <dgm:cxn modelId="{1CCE4E6A-C9F1-4F9C-BD13-4BEE51243388}" type="presParOf" srcId="{6F7E487D-8C73-4396-BEED-D6E787F22379}" destId="{8FB5AAAE-70D0-4997-9EA0-52D0473E3D1C}" srcOrd="6" destOrd="0" presId="urn:microsoft.com/office/officeart/2011/layout/ThemePictureAccent"/>
    <dgm:cxn modelId="{32E08C87-5272-4842-972F-45515915DA08}" type="presParOf" srcId="{8FB5AAAE-70D0-4997-9EA0-52D0473E3D1C}" destId="{3FE86FD9-2823-48C4-8CF1-8F2AD011E6DB}" srcOrd="0" destOrd="0" presId="urn:microsoft.com/office/officeart/2011/layout/ThemePictureAccent"/>
    <dgm:cxn modelId="{681DC699-8E6A-4760-AE10-7D87A6B3F1DD}" type="presParOf" srcId="{6F7E487D-8C73-4396-BEED-D6E787F22379}" destId="{ACF2CEDC-482F-4935-AD5C-DAAAFBB93D62}" srcOrd="7" destOrd="0" presId="urn:microsoft.com/office/officeart/2011/layout/ThemePictureAccent"/>
    <dgm:cxn modelId="{B5F88D0F-D6B4-42E1-8892-987461FED564}" type="presParOf" srcId="{ACF2CEDC-482F-4935-AD5C-DAAAFBB93D62}" destId="{E549C329-CFEA-485B-A938-530550A9762F}" srcOrd="0" destOrd="0" presId="urn:microsoft.com/office/officeart/2011/layout/ThemePictureAccent"/>
    <dgm:cxn modelId="{0CEA0FCE-6864-497B-9760-19720060A651}" type="presParOf" srcId="{6F7E487D-8C73-4396-BEED-D6E787F22379}" destId="{08E38D27-8FA8-4608-97B0-7A13A5B20AF8}" srcOrd="8" destOrd="0" presId="urn:microsoft.com/office/officeart/2011/layout/ThemePictureAccent"/>
    <dgm:cxn modelId="{74A40521-B897-4D08-9D3F-BB9A1CEE1BFC}" type="presParOf" srcId="{6F7E487D-8C73-4396-BEED-D6E787F22379}" destId="{9CF96FC1-83A2-4D40-9601-7AACDEB75BC3}" srcOrd="9" destOrd="0" presId="urn:microsoft.com/office/officeart/2011/layout/ThemePictureAccent"/>
    <dgm:cxn modelId="{F8C687EC-BE3E-4BE5-B497-06B5C463DD62}" type="presParOf" srcId="{9CF96FC1-83A2-4D40-9601-7AACDEB75BC3}" destId="{A7413067-54B7-4B48-8C78-97EB7E6925AA}" srcOrd="0" destOrd="0" presId="urn:microsoft.com/office/officeart/2011/layout/ThemePictureAccent"/>
    <dgm:cxn modelId="{DBC1D0A0-C735-4C6F-B8EA-5AB3BB4FC001}" type="presParOf" srcId="{6F7E487D-8C73-4396-BEED-D6E787F22379}" destId="{E16DE14B-00C3-4E63-99AA-A2E4E1D37C18}" srcOrd="10" destOrd="0" presId="urn:microsoft.com/office/officeart/2011/layout/ThemePictureAccent"/>
    <dgm:cxn modelId="{AA9C83D8-B8C2-4B24-AC2C-05C5ED9D44F6}" type="presParOf" srcId="{E16DE14B-00C3-4E63-99AA-A2E4E1D37C18}" destId="{D29A7841-3753-4647-9FB1-A45FC185B500}" srcOrd="0" destOrd="0" presId="urn:microsoft.com/office/officeart/2011/layout/ThemePictureAccent"/>
    <dgm:cxn modelId="{27898FC0-66E8-432C-BA3B-C7D51EF28378}" type="presParOf" srcId="{6F7E487D-8C73-4396-BEED-D6E787F22379}" destId="{389702A4-C181-41CC-B12D-801797504D86}" srcOrd="11" destOrd="0" presId="urn:microsoft.com/office/officeart/2011/layout/ThemePictureAccent"/>
    <dgm:cxn modelId="{93D32A78-066D-4EE3-8142-63E22A754932}" type="presParOf" srcId="{6F7E487D-8C73-4396-BEED-D6E787F22379}" destId="{D2D13A1B-4A31-4329-80D1-CBB8AC2C7959}" srcOrd="12" destOrd="0" presId="urn:microsoft.com/office/officeart/2011/layout/ThemePictureAccent"/>
    <dgm:cxn modelId="{B396959A-E0BD-4423-A396-F87EBE1B5808}" type="presParOf" srcId="{D2D13A1B-4A31-4329-80D1-CBB8AC2C7959}" destId="{EBBE1047-6684-4E00-9C7F-128559F5BE40}" srcOrd="0" destOrd="0" presId="urn:microsoft.com/office/officeart/2011/layout/ThemePictureAccent"/>
    <dgm:cxn modelId="{8C4CD764-550C-4A33-840E-A4A18E1226E3}" type="presParOf" srcId="{6F7E487D-8C73-4396-BEED-D6E787F22379}" destId="{1AC13620-0097-4C96-AB8B-91237BA2E21E}" srcOrd="13" destOrd="0" presId="urn:microsoft.com/office/officeart/2011/layout/ThemePictureAccent"/>
    <dgm:cxn modelId="{25491344-118A-4665-868E-57E133148964}" type="presParOf" srcId="{1AC13620-0097-4C96-AB8B-91237BA2E21E}" destId="{43E5C278-7B1E-4DF2-9E78-C2D403C76016}" srcOrd="0" destOrd="0" presId="urn:microsoft.com/office/officeart/2011/layout/ThemePictureAccent"/>
    <dgm:cxn modelId="{C81E688B-811D-47BC-A480-41E8823466AC}" type="presParOf" srcId="{6F7E487D-8C73-4396-BEED-D6E787F22379}" destId="{F6A1621D-2A70-40AE-8BF6-6BD1FC64CC3C}" srcOrd="14" destOrd="0" presId="urn:microsoft.com/office/officeart/2011/layout/ThemePictureAccent"/>
    <dgm:cxn modelId="{34B04098-FC0D-4927-8170-4961A47BD348}" type="presParOf" srcId="{6F7E487D-8C73-4396-BEED-D6E787F22379}" destId="{575BFF69-8D14-49D9-86AD-1823B6CFCEE7}" srcOrd="15" destOrd="0" presId="urn:microsoft.com/office/officeart/2011/layout/ThemePictureAccent"/>
    <dgm:cxn modelId="{84858E85-F4E0-45DA-96B3-8DD6D0D9E55A}" type="presParOf" srcId="{575BFF69-8D14-49D9-86AD-1823B6CFCEE7}" destId="{1299A44F-1F9E-4872-984B-A9BEDE3CF5B5}" srcOrd="0" destOrd="0" presId="urn:microsoft.com/office/officeart/2011/layout/ThemePictureAccent"/>
    <dgm:cxn modelId="{3B6EEF3B-15B0-48ED-87CE-651F8010A557}" type="presParOf" srcId="{6F7E487D-8C73-4396-BEED-D6E787F22379}" destId="{C254327A-F19F-43BA-9AEE-6777472A9DB0}" srcOrd="16" destOrd="0" presId="urn:microsoft.com/office/officeart/2011/layout/ThemePictureAccent"/>
    <dgm:cxn modelId="{9C94ACC0-4297-4466-9DD9-F6AD70DD16F8}" type="presParOf" srcId="{C254327A-F19F-43BA-9AEE-6777472A9DB0}" destId="{F7E4A587-937A-4A4C-8280-018F7624F826}" srcOrd="0" destOrd="0" presId="urn:microsoft.com/office/officeart/2011/layout/ThemePictureAccent"/>
    <dgm:cxn modelId="{426DBB46-09A5-49E9-9A00-2F9A5C3681E7}" type="presParOf" srcId="{6F7E487D-8C73-4396-BEED-D6E787F22379}" destId="{5F86025A-FDD8-43F9-99B9-13568FAB8811}" srcOrd="17" destOrd="0" presId="urn:microsoft.com/office/officeart/2011/layout/ThemePictureAccen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29F82-1094-4908-B1AB-7310482D6B63}">
      <dsp:nvSpPr>
        <dsp:cNvPr id="0" name=""/>
        <dsp:cNvSpPr/>
      </dsp:nvSpPr>
      <dsp:spPr>
        <a:xfrm>
          <a:off x="1266295" y="2028907"/>
          <a:ext cx="4217362" cy="2364950"/>
        </a:xfrm>
        <a:prstGeom prst="rect">
          <a:avLst/>
        </a:prstGeom>
        <a:solidFill>
          <a:schemeClr val="accent1">
            <a:tint val="50000"/>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680F73BC-073F-46D7-9509-AE20607E1D57}">
      <dsp:nvSpPr>
        <dsp:cNvPr id="0" name=""/>
        <dsp:cNvSpPr/>
      </dsp:nvSpPr>
      <dsp:spPr>
        <a:xfrm>
          <a:off x="1472897" y="2107171"/>
          <a:ext cx="3810897" cy="2192827"/>
        </a:xfrm>
        <a:prstGeom prst="rect">
          <a:avLst/>
        </a:prstGeom>
        <a:noFill/>
        <a:ln w="12700" cap="flat" cmpd="sng" algn="ctr">
          <a:solidFill>
            <a:schemeClr val="accent1">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C53B0A4D-DA5F-4763-A63D-7356CCC781EF}">
      <dsp:nvSpPr>
        <dsp:cNvPr id="0" name=""/>
        <dsp:cNvSpPr/>
      </dsp:nvSpPr>
      <dsp:spPr>
        <a:xfrm>
          <a:off x="1472897" y="3641214"/>
          <a:ext cx="3810897" cy="663150"/>
        </a:xfrm>
        <a:prstGeom prst="rect">
          <a:avLst/>
        </a:prstGeom>
        <a:noFill/>
        <a:ln>
          <a:noFill/>
        </a:ln>
        <a:effectLst/>
        <a:sp3d/>
      </dsp:spPr>
      <dsp:style>
        <a:lnRef idx="0">
          <a:scrgbClr r="0" g="0" b="0"/>
        </a:lnRef>
        <a:fillRef idx="1">
          <a:scrgbClr r="0" g="0" b="0"/>
        </a:fillRef>
        <a:effectRef idx="1">
          <a:scrgbClr r="0" g="0" b="0"/>
        </a:effectRef>
        <a:fontRef idx="minor"/>
      </dsp:style>
      <dsp:txBody>
        <a:bodyPr spcFirstLastPara="0" vert="horz" wrap="square" lIns="45720" tIns="15240" rIns="45720" bIns="0" numCol="1" spcCol="1270" anchor="b" anchorCtr="0">
          <a:noAutofit/>
        </a:bodyPr>
        <a:lstStyle/>
        <a:p>
          <a:pPr marL="0" lvl="0" indent="0" algn="r" defTabSz="1066800">
            <a:lnSpc>
              <a:spcPct val="100000"/>
            </a:lnSpc>
            <a:spcBef>
              <a:spcPct val="0"/>
            </a:spcBef>
            <a:spcAft>
              <a:spcPct val="35000"/>
            </a:spcAft>
            <a:buNone/>
          </a:pPr>
          <a:r>
            <a:rPr lang="vi-VN"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Tư tưởng Hồ Chí Minh từ khi ra đời đã trở thành ngọn cờ tư tưởng dẫn đường cách mạng Việt Nam</a:t>
          </a:r>
          <a:endParaRPr lang="vi-VN"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Raleway Light"/>
          </a:endParaRPr>
        </a:p>
        <a:p>
          <a:pPr marL="0" lvl="0" indent="0" algn="r" defTabSz="1066800">
            <a:lnSpc>
              <a:spcPct val="100000"/>
            </a:lnSpc>
            <a:spcBef>
              <a:spcPct val="0"/>
            </a:spcBef>
            <a:spcAft>
              <a:spcPct val="35000"/>
            </a:spcAft>
            <a:buNone/>
          </a:pPr>
          <a:endParaRPr lang="en-US"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dsp:txBody>
      <dsp:txXfrm>
        <a:off x="1472897" y="3641214"/>
        <a:ext cx="3810897" cy="663150"/>
      </dsp:txXfrm>
    </dsp:sp>
    <dsp:sp modelId="{F42E6C5A-80C4-4E5C-9502-44A1A4B627AE}">
      <dsp:nvSpPr>
        <dsp:cNvPr id="0" name=""/>
        <dsp:cNvSpPr/>
      </dsp:nvSpPr>
      <dsp:spPr>
        <a:xfrm>
          <a:off x="3814458" y="-30560"/>
          <a:ext cx="1997184" cy="2037357"/>
        </a:xfrm>
        <a:prstGeom prst="rect">
          <a:avLst/>
        </a:prstGeom>
        <a:solidFill>
          <a:schemeClr val="accent1">
            <a:tint val="50000"/>
            <a:hueOff val="-2543813"/>
            <a:satOff val="6815"/>
            <a:lumOff val="2475"/>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C276AC45-B80E-4C56-937D-EC09A869211D}">
      <dsp:nvSpPr>
        <dsp:cNvPr id="0" name=""/>
        <dsp:cNvSpPr/>
      </dsp:nvSpPr>
      <dsp:spPr>
        <a:xfrm>
          <a:off x="3947622" y="190708"/>
          <a:ext cx="1446209" cy="1479144"/>
        </a:xfrm>
        <a:prstGeom prst="rect">
          <a:avLst/>
        </a:prstGeom>
        <a:noFill/>
        <a:ln w="12700" cap="flat" cmpd="sng" algn="ctr">
          <a:solidFill>
            <a:schemeClr val="accent1">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452EEDEC-D0BA-465B-9278-1A4C00316911}">
      <dsp:nvSpPr>
        <dsp:cNvPr id="0" name=""/>
        <dsp:cNvSpPr/>
      </dsp:nvSpPr>
      <dsp:spPr>
        <a:xfrm>
          <a:off x="3946125" y="1227544"/>
          <a:ext cx="1446209" cy="442308"/>
        </a:xfrm>
        <a:prstGeom prst="rect">
          <a:avLst/>
        </a:prstGeom>
        <a:noFill/>
        <a:ln>
          <a:noFill/>
        </a:ln>
        <a:effectLst/>
        <a:sp3d/>
      </dsp:spPr>
      <dsp:style>
        <a:lnRef idx="0">
          <a:scrgbClr r="0" g="0" b="0"/>
        </a:lnRef>
        <a:fillRef idx="1">
          <a:scrgbClr r="0" g="0" b="0"/>
        </a:fillRef>
        <a:effectRef idx="1">
          <a:scrgbClr r="0" g="0" b="0"/>
        </a:effectRef>
        <a:fontRef idx="minor"/>
      </dsp:style>
      <dsp:txBody>
        <a:bodyPr spcFirstLastPara="0" vert="horz" wrap="square" lIns="45720" tIns="15240" rIns="45720" bIns="0" numCol="1" spcCol="1270" anchor="b" anchorCtr="0">
          <a:noAutofit/>
        </a:bodyPr>
        <a:lstStyle/>
        <a:p>
          <a:pPr marL="0" lvl="0" indent="0" algn="r" defTabSz="1066800">
            <a:lnSpc>
              <a:spcPct val="90000"/>
            </a:lnSpc>
            <a:spcBef>
              <a:spcPct val="0"/>
            </a:spcBef>
            <a:spcAft>
              <a:spcPct val="35000"/>
            </a:spcAft>
            <a:buNone/>
          </a:pPr>
          <a:endParaRPr lang="en-US"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0" lvl="0" indent="0" algn="r" defTabSz="1066800">
            <a:lnSpc>
              <a:spcPct val="90000"/>
            </a:lnSpc>
            <a:spcBef>
              <a:spcPct val="0"/>
            </a:spcBef>
            <a:spcAft>
              <a:spcPct val="35000"/>
            </a:spcAft>
            <a:buNone/>
          </a:pPr>
          <a:endParaRPr lang="en-US"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0" lvl="0" indent="0" algn="r" defTabSz="1066800">
            <a:lnSpc>
              <a:spcPct val="90000"/>
            </a:lnSpc>
            <a:spcBef>
              <a:spcPct val="0"/>
            </a:spcBef>
            <a:spcAft>
              <a:spcPct val="35000"/>
            </a:spcAft>
            <a:buNone/>
          </a:pPr>
          <a:endParaRPr lang="en-US"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0" lvl="0" indent="0" algn="r" defTabSz="1066800">
            <a:lnSpc>
              <a:spcPct val="90000"/>
            </a:lnSpc>
            <a:spcBef>
              <a:spcPct val="0"/>
            </a:spcBef>
            <a:spcAft>
              <a:spcPct val="35000"/>
            </a:spcAft>
            <a:buNone/>
          </a:pPr>
          <a:r>
            <a:rPr lang="en-US"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Mở ra thời đại độc lập dân tộc gắn liền với chủ nghĩa xã hội</a:t>
          </a:r>
        </a:p>
      </dsp:txBody>
      <dsp:txXfrm>
        <a:off x="3946125" y="1227544"/>
        <a:ext cx="1446209" cy="442308"/>
      </dsp:txXfrm>
    </dsp:sp>
    <dsp:sp modelId="{3FE86FD9-2823-48C4-8CF1-8F2AD011E6DB}">
      <dsp:nvSpPr>
        <dsp:cNvPr id="0" name=""/>
        <dsp:cNvSpPr/>
      </dsp:nvSpPr>
      <dsp:spPr>
        <a:xfrm>
          <a:off x="5622890" y="2918174"/>
          <a:ext cx="2007626" cy="1240834"/>
        </a:xfrm>
        <a:prstGeom prst="rect">
          <a:avLst/>
        </a:prstGeom>
        <a:solidFill>
          <a:schemeClr val="accent1">
            <a:tint val="50000"/>
            <a:hueOff val="-5087626"/>
            <a:satOff val="13630"/>
            <a:lumOff val="495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E549C329-CFEA-485B-A938-530550A9762F}">
      <dsp:nvSpPr>
        <dsp:cNvPr id="0" name=""/>
        <dsp:cNvSpPr/>
      </dsp:nvSpPr>
      <dsp:spPr>
        <a:xfrm>
          <a:off x="5725442" y="3021109"/>
          <a:ext cx="1803270" cy="1036836"/>
        </a:xfrm>
        <a:prstGeom prst="rect">
          <a:avLst/>
        </a:prstGeom>
        <a:noFill/>
        <a:ln w="12700" cap="flat" cmpd="sng" algn="ctr">
          <a:solidFill>
            <a:schemeClr val="accent1">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08E38D27-8FA8-4608-97B0-7A13A5B20AF8}">
      <dsp:nvSpPr>
        <dsp:cNvPr id="0" name=""/>
        <dsp:cNvSpPr/>
      </dsp:nvSpPr>
      <dsp:spPr>
        <a:xfrm>
          <a:off x="5725442" y="3616260"/>
          <a:ext cx="1803270" cy="442308"/>
        </a:xfrm>
        <a:prstGeom prst="rect">
          <a:avLst/>
        </a:prstGeom>
        <a:noFill/>
        <a:ln>
          <a:noFill/>
        </a:ln>
        <a:effectLst/>
        <a:sp3d/>
      </dsp:spPr>
      <dsp:style>
        <a:lnRef idx="0">
          <a:scrgbClr r="0" g="0" b="0"/>
        </a:lnRef>
        <a:fillRef idx="1">
          <a:scrgbClr r="0" g="0" b="0"/>
        </a:fillRef>
        <a:effectRef idx="1">
          <a:scrgbClr r="0" g="0" b="0"/>
        </a:effectRef>
        <a:fontRef idx="minor"/>
      </dsp:style>
      <dsp:txBody>
        <a:bodyPr spcFirstLastPara="0" vert="horz" wrap="square" lIns="45720" tIns="15240" rIns="45720" bIns="0" numCol="1" spcCol="1270" anchor="b" anchorCtr="0">
          <a:noAutofit/>
        </a:bodyPr>
        <a:lstStyle/>
        <a:p>
          <a:pPr marL="0" lvl="0" indent="0" algn="ctr" defTabSz="1066800">
            <a:lnSpc>
              <a:spcPct val="90000"/>
            </a:lnSpc>
            <a:spcBef>
              <a:spcPct val="0"/>
            </a:spcBef>
            <a:spcAft>
              <a:spcPct val="35000"/>
            </a:spcAft>
            <a:buNone/>
          </a:pPr>
          <a:r>
            <a:rPr lang="en-US"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Tìm ra </a:t>
          </a:r>
          <a:r>
            <a:rPr lang="vi-VN"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con đường cứu nước cứu dân</a:t>
          </a:r>
          <a:endParaRPr lang="en-US"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dsp:txBody>
      <dsp:txXfrm>
        <a:off x="5725442" y="3616260"/>
        <a:ext cx="1803270" cy="442308"/>
      </dsp:txXfrm>
    </dsp:sp>
    <dsp:sp modelId="{A7413067-54B7-4B48-8C78-97EB7E6925AA}">
      <dsp:nvSpPr>
        <dsp:cNvPr id="0" name=""/>
        <dsp:cNvSpPr/>
      </dsp:nvSpPr>
      <dsp:spPr>
        <a:xfrm>
          <a:off x="144959" y="4041395"/>
          <a:ext cx="985099" cy="1000652"/>
        </a:xfrm>
        <a:prstGeom prst="rect">
          <a:avLst/>
        </a:prstGeom>
        <a:solidFill>
          <a:schemeClr val="accent1">
            <a:tint val="50000"/>
            <a:hueOff val="-7631439"/>
            <a:satOff val="20445"/>
            <a:lumOff val="7426"/>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D29A7841-3753-4647-9FB1-A45FC185B500}">
      <dsp:nvSpPr>
        <dsp:cNvPr id="0" name=""/>
        <dsp:cNvSpPr/>
      </dsp:nvSpPr>
      <dsp:spPr>
        <a:xfrm>
          <a:off x="188877" y="4158146"/>
          <a:ext cx="782240" cy="799149"/>
        </a:xfrm>
        <a:prstGeom prst="rect">
          <a:avLst/>
        </a:prstGeom>
        <a:noFill/>
        <a:ln w="12700" cap="flat" cmpd="sng" algn="ctr">
          <a:solidFill>
            <a:schemeClr val="accent1">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389702A4-C181-41CC-B12D-801797504D86}">
      <dsp:nvSpPr>
        <dsp:cNvPr id="0" name=""/>
        <dsp:cNvSpPr/>
      </dsp:nvSpPr>
      <dsp:spPr>
        <a:xfrm>
          <a:off x="246763" y="3913836"/>
          <a:ext cx="782240" cy="442308"/>
        </a:xfrm>
        <a:prstGeom prst="rect">
          <a:avLst/>
        </a:prstGeom>
        <a:noFill/>
        <a:ln>
          <a:noFill/>
        </a:ln>
        <a:effectLst/>
        <a:sp3d/>
      </dsp:spPr>
      <dsp:style>
        <a:lnRef idx="0">
          <a:scrgbClr r="0" g="0" b="0"/>
        </a:lnRef>
        <a:fillRef idx="1">
          <a:scrgbClr r="0" g="0" b="0"/>
        </a:fillRef>
        <a:effectRef idx="1">
          <a:scrgbClr r="0" g="0" b="0"/>
        </a:effectRef>
        <a:fontRef idx="minor"/>
      </dsp:style>
      <dsp:txBody>
        <a:bodyPr spcFirstLastPara="0" vert="horz" wrap="square" lIns="45720" tIns="15240" rIns="45720" bIns="0" numCol="1" spcCol="1270" anchor="b" anchorCtr="0">
          <a:noAutofit/>
        </a:bodyPr>
        <a:lstStyle/>
        <a:p>
          <a:pPr marL="0" lvl="0" indent="0" algn="r" defTabSz="1066800">
            <a:lnSpc>
              <a:spcPct val="90000"/>
            </a:lnSpc>
            <a:spcBef>
              <a:spcPct val="0"/>
            </a:spcBef>
            <a:spcAft>
              <a:spcPct val="35000"/>
            </a:spcAft>
            <a:buNone/>
          </a:pPr>
          <a:endParaRPr lang="en-US" sz="2400" kern="1200"/>
        </a:p>
      </dsp:txBody>
      <dsp:txXfrm>
        <a:off x="246763" y="3913836"/>
        <a:ext cx="782240" cy="442308"/>
      </dsp:txXfrm>
    </dsp:sp>
    <dsp:sp modelId="{EBBE1047-6684-4E00-9C7F-128559F5BE40}">
      <dsp:nvSpPr>
        <dsp:cNvPr id="0" name=""/>
        <dsp:cNvSpPr/>
      </dsp:nvSpPr>
      <dsp:spPr>
        <a:xfrm>
          <a:off x="4851129" y="4643114"/>
          <a:ext cx="1735152" cy="1683766"/>
        </a:xfrm>
        <a:prstGeom prst="rect">
          <a:avLst/>
        </a:prstGeom>
        <a:solidFill>
          <a:schemeClr val="accent1">
            <a:tint val="50000"/>
            <a:hueOff val="-10175251"/>
            <a:satOff val="27260"/>
            <a:lumOff val="9901"/>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43E5C278-7B1E-4DF2-9E78-C2D403C76016}">
      <dsp:nvSpPr>
        <dsp:cNvPr id="0" name=""/>
        <dsp:cNvSpPr/>
      </dsp:nvSpPr>
      <dsp:spPr>
        <a:xfrm>
          <a:off x="4950687" y="4746673"/>
          <a:ext cx="1530796" cy="1479144"/>
        </a:xfrm>
        <a:prstGeom prst="rect">
          <a:avLst/>
        </a:prstGeom>
        <a:noFill/>
        <a:ln w="12700" cap="flat" cmpd="sng" algn="ctr">
          <a:solidFill>
            <a:schemeClr val="accent1">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F6A1621D-2A70-40AE-8BF6-6BD1FC64CC3C}">
      <dsp:nvSpPr>
        <dsp:cNvPr id="0" name=""/>
        <dsp:cNvSpPr/>
      </dsp:nvSpPr>
      <dsp:spPr>
        <a:xfrm>
          <a:off x="4950687" y="5783509"/>
          <a:ext cx="1530796" cy="442308"/>
        </a:xfrm>
        <a:prstGeom prst="rect">
          <a:avLst/>
        </a:prstGeom>
        <a:noFill/>
        <a:ln>
          <a:noFill/>
        </a:ln>
        <a:effectLst/>
        <a:sp3d/>
      </dsp:spPr>
      <dsp:style>
        <a:lnRef idx="0">
          <a:scrgbClr r="0" g="0" b="0"/>
        </a:lnRef>
        <a:fillRef idx="1">
          <a:scrgbClr r="0" g="0" b="0"/>
        </a:fillRef>
        <a:effectRef idx="1">
          <a:scrgbClr r="0" g="0" b="0"/>
        </a:effectRef>
        <a:fontRef idx="minor"/>
      </dsp:style>
      <dsp:txBody>
        <a:bodyPr spcFirstLastPara="0" vert="horz" wrap="square" lIns="45720" tIns="15240" rIns="45720" bIns="0" numCol="1" spcCol="1270" anchor="b" anchorCtr="0">
          <a:noAutofit/>
        </a:bodyPr>
        <a:lstStyle/>
        <a:p>
          <a:pPr marL="0" lvl="0" indent="0" algn="ctr" defTabSz="1066800">
            <a:lnSpc>
              <a:spcPct val="90000"/>
            </a:lnSpc>
            <a:spcBef>
              <a:spcPct val="0"/>
            </a:spcBef>
            <a:spcAft>
              <a:spcPct val="35000"/>
            </a:spcAft>
            <a:buNone/>
          </a:pPr>
          <a:r>
            <a:rPr lang="en-US"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S</a:t>
          </a:r>
          <a:r>
            <a:rPr lang="vi-VN"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áng lập, lãnh đạo và rèn luyện Đảng </a:t>
          </a:r>
          <a:endParaRPr lang="en-US" sz="2400" kern="120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dsp:txBody>
      <dsp:txXfrm>
        <a:off x="4950687" y="5783509"/>
        <a:ext cx="1530796" cy="442308"/>
      </dsp:txXfrm>
    </dsp:sp>
    <dsp:sp modelId="{1299A44F-1F9E-4872-984B-A9BEDE3CF5B5}">
      <dsp:nvSpPr>
        <dsp:cNvPr id="0" name=""/>
        <dsp:cNvSpPr/>
      </dsp:nvSpPr>
      <dsp:spPr>
        <a:xfrm>
          <a:off x="1275278" y="4643114"/>
          <a:ext cx="1767339" cy="1000652"/>
        </a:xfrm>
        <a:prstGeom prst="rect">
          <a:avLst/>
        </a:prstGeom>
        <a:solidFill>
          <a:schemeClr val="accent1">
            <a:tint val="50000"/>
            <a:hueOff val="-12719064"/>
            <a:satOff val="34075"/>
            <a:lumOff val="12376"/>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F7E4A587-937A-4A4C-8280-018F7624F826}">
      <dsp:nvSpPr>
        <dsp:cNvPr id="0" name=""/>
        <dsp:cNvSpPr/>
      </dsp:nvSpPr>
      <dsp:spPr>
        <a:xfrm>
          <a:off x="1378579" y="4746673"/>
          <a:ext cx="1565229" cy="799149"/>
        </a:xfrm>
        <a:prstGeom prst="rect">
          <a:avLst/>
        </a:prstGeom>
        <a:noFill/>
        <a:ln w="12700" cap="flat" cmpd="sng" algn="ctr">
          <a:solidFill>
            <a:schemeClr val="accent1">
              <a:hueOff val="0"/>
              <a:satOff val="0"/>
              <a:lumOff val="0"/>
              <a:alphaOff val="0"/>
            </a:schemeClr>
          </a:solidFill>
          <a:prstDash val="solid"/>
          <a:miter lim="800000"/>
        </a:ln>
        <a:effectLst/>
        <a:sp3d z="-110000"/>
      </dsp:spPr>
      <dsp:style>
        <a:lnRef idx="2">
          <a:scrgbClr r="0" g="0" b="0"/>
        </a:lnRef>
        <a:fillRef idx="0">
          <a:scrgbClr r="0" g="0" b="0"/>
        </a:fillRef>
        <a:effectRef idx="0">
          <a:scrgbClr r="0" g="0" b="0"/>
        </a:effectRef>
        <a:fontRef idx="minor"/>
      </dsp:style>
    </dsp:sp>
    <dsp:sp modelId="{5F86025A-FDD8-43F9-99B9-13568FAB8811}">
      <dsp:nvSpPr>
        <dsp:cNvPr id="0" name=""/>
        <dsp:cNvSpPr/>
      </dsp:nvSpPr>
      <dsp:spPr>
        <a:xfrm>
          <a:off x="1378579" y="5103515"/>
          <a:ext cx="1565229" cy="442308"/>
        </a:xfrm>
        <a:prstGeom prst="rect">
          <a:avLst/>
        </a:prstGeom>
        <a:noFill/>
        <a:ln>
          <a:noFill/>
        </a:ln>
        <a:effectLst/>
        <a:sp3d/>
      </dsp:spPr>
      <dsp:style>
        <a:lnRef idx="0">
          <a:scrgbClr r="0" g="0" b="0"/>
        </a:lnRef>
        <a:fillRef idx="1">
          <a:scrgbClr r="0" g="0" b="0"/>
        </a:fillRef>
        <a:effectRef idx="1">
          <a:scrgbClr r="0" g="0" b="0"/>
        </a:effectRef>
        <a:fontRef idx="minor"/>
      </dsp:style>
      <dsp:txBody>
        <a:bodyPr spcFirstLastPara="0" vert="horz" wrap="square" lIns="59055" tIns="19685" rIns="59055" bIns="0" numCol="1" spcCol="1270" anchor="b" anchorCtr="0">
          <a:noAutofit/>
        </a:bodyPr>
        <a:lstStyle/>
        <a:p>
          <a:pPr marL="0" lvl="0" indent="0" algn="r" defTabSz="1377950">
            <a:lnSpc>
              <a:spcPct val="90000"/>
            </a:lnSpc>
            <a:spcBef>
              <a:spcPct val="0"/>
            </a:spcBef>
            <a:spcAft>
              <a:spcPct val="35000"/>
            </a:spcAft>
            <a:buNone/>
          </a:pPr>
          <a:endParaRPr lang="vi-VN" sz="3100" kern="1200" dirty="0">
            <a:solidFill>
              <a:srgbClr val="FFFFFF"/>
            </a:solidFill>
            <a:latin typeface="Raleway Light" pitchFamily="2" charset="0"/>
            <a:ea typeface="Raleway Light"/>
            <a:cs typeface="Raleway Light"/>
            <a:sym typeface="Raleway Light"/>
          </a:endParaRPr>
        </a:p>
      </dsp:txBody>
      <dsp:txXfrm>
        <a:off x="1378579" y="5103515"/>
        <a:ext cx="1565229" cy="442308"/>
      </dsp:txXfrm>
    </dsp:sp>
  </dsp:spTree>
</dsp:drawing>
</file>

<file path=ppt/diagrams/layout1.xml><?xml version="1.0" encoding="utf-8"?>
<dgm:layoutDef xmlns:dgm="http://schemas.openxmlformats.org/drawingml/2006/diagram" xmlns:a="http://schemas.openxmlformats.org/drawingml/2006/main" uniqueId="urn:microsoft.com/office/officeart/2011/layout/ThemePictureAccent">
  <dgm:title val="Theme Picture Accent"/>
  <dgm:desc val="Use to show a group of pictures with the first picture being centered and the largest. Can contain up to six Level 1 pictures. Unused pictures do not appear, but remain available if you switch layouts.  Works best with small amounts of text."/>
  <dgm:catLst>
    <dgm:cat type="picture" pri="13250"/>
    <dgm:cat type="officeonline" pri="4000"/>
  </dgm:catLst>
  <dgm:sampData>
    <dgm:dataModel>
      <dgm:ptLst>
        <dgm:pt modelId="0" type="doc"/>
        <dgm:pt modelId="10">
          <dgm:prSet phldr="1"/>
        </dgm:pt>
        <dgm:pt modelId="20">
          <dgm:prSet phldr="1"/>
        </dgm:pt>
        <dgm:pt modelId="30">
          <dgm:prSet phldr="1"/>
        </dgm:pt>
        <dgm:pt modelId="40">
          <dgm:prSet phldr="1"/>
        </dgm:pt>
        <dgm:pt modelId="50">
          <dgm:prSet phldr="1"/>
        </dgm:pt>
        <dgm:pt modelId="60">
          <dgm:prSet phldr="1"/>
        </dgm:pt>
      </dgm:ptLst>
      <dgm:cxnLst>
        <dgm:cxn modelId="70" srcId="0" destId="10" srcOrd="0" destOrd="0"/>
        <dgm:cxn modelId="80" srcId="0" destId="20" srcOrd="1" destOrd="0"/>
        <dgm:cxn modelId="90" srcId="0" destId="30" srcOrd="2" destOrd="0"/>
        <dgm:cxn modelId="100" srcId="0" destId="40" srcOrd="3" destOrd="0"/>
        <dgm:cxn modelId="110" srcId="0" destId="50" srcOrd="4" destOrd="0"/>
        <dgm:cxn modelId="120" srcId="0" destId="60" srcOrd="5"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6"/>
      <dgm:chPref val="6"/>
      <dgm:dir/>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62"/>
            </dgm:alg>
            <dgm:constrLst>
              <dgm:constr type="primFontSz" for="des" forName="Text1" val="65"/>
              <dgm:constr type="l" for="ch" forName="Image1" refType="w" fact="0"/>
              <dgm:constr type="t" for="ch" forName="Image1" refType="h" fact="0"/>
              <dgm:constr type="w" for="ch" forName="Image1" refType="w"/>
              <dgm:constr type="h" for="ch" forName="Image1" refType="h"/>
              <dgm:constr type="l" for="ch" forName="Accent1" refType="w" fact="0.0491"/>
              <dgm:constr type="t" for="ch" forName="Accent1" refType="h" fact="0.0756"/>
              <dgm:constr type="w" for="ch" forName="Accent1" refType="w" fact="0.9035"/>
              <dgm:constr type="h" for="ch" forName="Accent1" refType="h" fact="0.8429"/>
              <dgm:constr type="l" for="ch" forName="Text1" refType="w" fact="0.0491"/>
              <dgm:constr type="t" for="ch" forName="Text1" refType="h" fact="0.6654"/>
              <dgm:constr type="w" for="ch" forName="Text1" refType="w" fact="0.9035"/>
              <dgm:constr type="h" for="ch" forName="Text1" refType="h" fact="0.2548"/>
            </dgm:constrLst>
          </dgm:if>
          <dgm:if name="Name5" axis="ch" ptType="node" func="cnt" op="equ" val="2">
            <dgm:alg type="composite">
              <dgm:param type="ar" val="0.9528"/>
            </dgm:alg>
            <dgm:constrLst>
              <dgm:constr type="primFontSz" for="des" forName="Text1" val="65"/>
              <dgm:constr type="primFontSz" for="des" forName="Text2" refType="primFontSz" refFor="des" refForName="Text1" op="equ"/>
              <dgm:constr type="l" for="ch" forName="Image1" refType="w" fact="0"/>
              <dgm:constr type="t" for="ch" forName="Image1" refType="h" fact="0.4119"/>
              <dgm:constr type="w" for="ch" forName="Image1" refType="w" fact="0.997"/>
              <dgm:constr type="h" for="ch" forName="Image1" refType="h" fact="0.5881"/>
              <dgm:constr type="l" for="ch" forName="Accent1" refType="w" fact="0.049"/>
              <dgm:constr type="t" for="ch" forName="Accent1" refType="h" fact="0.4563"/>
              <dgm:constr type="w" for="ch" forName="Accent1" refType="w" fact="0.9008"/>
              <dgm:constr type="h" for="ch" forName="Accent1" refType="h" fact="0.4958"/>
              <dgm:constr type="l" for="ch" forName="Image2" refType="w" fact="0.6099"/>
              <dgm:constr type="t" for="ch" forName="Image2" refType="h" fact="0"/>
              <dgm:constr type="w" for="ch" forName="Image2" refType="w" fact="0.3901"/>
              <dgm:constr type="h" for="ch" forName="Image2" refType="h" fact="0.3806"/>
              <dgm:constr type="l" for="ch" forName="Accent2" refType="w" fact="0.6338"/>
              <dgm:constr type="t" for="ch" forName="Accent2" refType="h" fact="0.0231"/>
              <dgm:constr type="w" for="ch" forName="Accent2" refType="w" fact="0.3418"/>
              <dgm:constr type="h" for="ch" forName="Accent2" refType="h" fact="0.3343"/>
              <dgm:constr type="l" for="ch" forName="Text1" refType="w" fact="0.049"/>
              <dgm:constr type="t" for="ch" forName="Text1" refType="h" fact="0.8032"/>
              <dgm:constr type="w" for="ch" forName="Text1" refType="w" fact="0.9008"/>
              <dgm:constr type="h" for="ch" forName="Text1" refType="h" fact="0.1499"/>
              <dgm:constr type="l" for="ch" forName="Text2" refType="w" fact="0.6335"/>
              <dgm:constr type="t" for="ch" forName="Text2" refType="h" fact="0.2575"/>
              <dgm:constr type="w" for="ch" forName="Text2" refType="w" fact="0.3418"/>
              <dgm:constr type="h" for="ch" forName="Text2" refType="h" fact="0.0999"/>
            </dgm:constrLst>
          </dgm:if>
          <dgm:if name="Name6" axis="ch" ptType="node" func="cnt" op="equ" val="3">
            <dgm:alg type="composite">
              <dgm:param type="ar" val="1.4351"/>
            </dgm:alg>
            <dgm:constrLst>
              <dgm:constr type="primFontSz" for="des" forName="Text1" val="65"/>
              <dgm:constr type="primFontSz" for="des" forName="Text2" refType="primFontSz" refFor="des" refForName="Text1" op="equ"/>
              <dgm:constr type="primFontSz" for="des" forName="Text3" refType="primFontSz" refFor="des" refForName="Text1" op="equ"/>
              <dgm:constr type="l" for="ch" forName="Image1" refType="w" fact="0"/>
              <dgm:constr type="t" for="ch" forName="Image1" refType="h" fact="0.4119"/>
              <dgm:constr type="w" for="ch" forName="Image1" refType="w" fact="0.6627"/>
              <dgm:constr type="h" for="ch" forName="Image1" refType="h" fact="0.5881"/>
              <dgm:constr type="l" for="ch" forName="Accent1" refType="w" fact="0.0326"/>
              <dgm:constr type="t" for="ch" forName="Accent1" refType="h" fact="0.4563"/>
              <dgm:constr type="w" for="ch" forName="Accent1" refType="w" fact="0.5988"/>
              <dgm:constr type="h" for="ch" forName="Accent1" refType="h" fact="0.4958"/>
              <dgm:constr type="l" for="ch" forName="Image3" refType="w" fact="0.6846"/>
              <dgm:constr type="t" for="ch" forName="Image3" refType="h" fact="0.6397"/>
              <dgm:constr type="w" for="ch" forName="Image3" refType="w" fact="0.3154"/>
              <dgm:constr type="h" for="ch" forName="Image3" refType="h" fact="0.2805"/>
              <dgm:constr type="l" for="ch" forName="Accent3" refType="w" fact="0.7006"/>
              <dgm:constr type="t" for="ch" forName="Accent3" refType="h" fact="0.6629"/>
              <dgm:constr type="w" for="ch" forName="Accent3" refType="w" fact="0.2833"/>
              <dgm:constr type="h" for="ch" forName="Accent3" refType="h" fact="0.2344"/>
              <dgm:constr type="l" for="ch" forName="Image2" refType="w" fact="0.4054"/>
              <dgm:constr type="t" for="ch" forName="Image2" refType="h" fact="0"/>
              <dgm:constr type="w" for="ch" forName="Image2" refType="w" fact="0.2593"/>
              <dgm:constr type="h" for="ch" forName="Image2" refType="h" fact="0.3806"/>
              <dgm:constr type="l" for="ch" forName="Accent2" refType="w" fact="0.4213"/>
              <dgm:constr type="t" for="ch" forName="Accent2" refType="h" fact="0.0231"/>
              <dgm:constr type="w" for="ch" forName="Accent2" refType="w" fact="0.2272"/>
              <dgm:constr type="h" for="ch" forName="Accent2" refType="h" fact="0.3343"/>
              <dgm:constr type="l" for="ch" forName="Text1" refType="w" fact="0.0326"/>
              <dgm:constr type="t" for="ch" forName="Text1" refType="h" fact="0.8032"/>
              <dgm:constr type="w" for="ch" forName="Text1" refType="w" fact="0.5988"/>
              <dgm:constr type="h" for="ch" forName="Text1" refType="h" fact="0.1499"/>
              <dgm:constr type="l" for="ch" forName="Text2" refType="w" fact="0.4211"/>
              <dgm:constr type="t" for="ch" forName="Text2" refType="h" fact="0.2575"/>
              <dgm:constr type="w" for="ch" forName="Text2" refType="w" fact="0.2272"/>
              <dgm:constr type="h" for="ch" forName="Text2" refType="h" fact="0.0999"/>
              <dgm:constr type="l" for="ch" forName="Text3" refType="w" fact="0.7006"/>
              <dgm:constr type="t" for="ch" forName="Text3" refType="h" fact="0.7974"/>
              <dgm:constr type="w" for="ch" forName="Text3" refType="w" fact="0.2833"/>
              <dgm:constr type="h" for="ch" forName="Text3" refType="h" fact="0.0999"/>
            </dgm:constrLst>
          </dgm:if>
          <dgm:if name="Name7" axis="ch" ptType="node" func="cnt" op="equ" val="4">
            <dgm:alg type="composite">
              <dgm:param type="ar" val="1.6922"/>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l" for="ch" forName="Image1" refType="w" fact="0.1498"/>
              <dgm:constr type="t" for="ch" forName="Image1" refType="h" fact="0.4119"/>
              <dgm:constr type="w" for="ch" forName="Image1" refType="w" fact="0.5634"/>
              <dgm:constr type="h" for="ch" forName="Image1" refType="h" fact="0.5881"/>
              <dgm:constr type="l" for="ch" forName="Accent1" refType="w" fact="0.1774"/>
              <dgm:constr type="t" for="ch" forName="Accent1" refType="h" fact="0.4563"/>
              <dgm:constr type="w" for="ch" forName="Accent1" refType="w" fact="0.5091"/>
              <dgm:constr type="h" for="ch" forName="Accent1" refType="h" fact="0.4958"/>
              <dgm:constr type="l" for="ch" forName="Image4" refType="w" fact="0"/>
              <dgm:constr type="t" for="ch" forName="Image4" refType="h" fact="0.7601"/>
              <dgm:constr type="w" for="ch" forName="Image4" refType="w" fact="0.1316"/>
              <dgm:constr type="h" for="ch" forName="Image4" refType="h" fact="0.2262"/>
              <dgm:constr type="l" for="ch" forName="Accent4" refType="w" fact="0.0136"/>
              <dgm:constr type="t" for="ch" forName="Accent4" refType="h" fact="0.7839"/>
              <dgm:constr type="w" for="ch" forName="Accent4" refType="w" fact="0.1045"/>
              <dgm:constr type="h" for="ch" forName="Accent4" refType="h" fact="0.1806"/>
              <dgm:constr type="l" for="ch" forName="Image3" refType="w" fact="0.7318"/>
              <dgm:constr type="t" for="ch" forName="Image3" refType="h" fact="0.6397"/>
              <dgm:constr type="w" for="ch" forName="Image3" refType="w" fact="0.2682"/>
              <dgm:constr type="h" for="ch" forName="Image3" refType="h" fact="0.2805"/>
              <dgm:constr type="l" for="ch" forName="Accent3" refType="w" fact="0.7455"/>
              <dgm:constr type="t" for="ch" forName="Accent3" refType="h" fact="0.6629"/>
              <dgm:constr type="w" for="ch" forName="Accent3" refType="w" fact="0.2409"/>
              <dgm:constr type="h" for="ch" forName="Accent3" refType="h" fact="0.2344"/>
              <dgm:constr type="l" for="ch" forName="Image2" refType="w" fact="0.4944"/>
              <dgm:constr type="t" for="ch" forName="Image2" refType="h" fact="0"/>
              <dgm:constr type="w" for="ch" forName="Image2" refType="w" fact="0.2205"/>
              <dgm:constr type="h" for="ch" forName="Image2" refType="h" fact="0.3806"/>
              <dgm:constr type="l" for="ch" forName="Accent2" refType="w" fact="0.508"/>
              <dgm:constr type="t" for="ch" forName="Accent2" refType="h" fact="0.0231"/>
              <dgm:constr type="w" for="ch" forName="Accent2" refType="w" fact="0.1932"/>
              <dgm:constr type="h" for="ch" forName="Accent2" refType="h" fact="0.3343"/>
              <dgm:constr type="l" for="ch" forName="Text1" refType="w" fact="0.1774"/>
              <dgm:constr type="t" for="ch" forName="Text1" refType="h" fact="0.8032"/>
              <dgm:constr type="w" for="ch" forName="Text1" refType="w" fact="0.5091"/>
              <dgm:constr type="h" for="ch" forName="Text1" refType="h" fact="0.1499"/>
              <dgm:constr type="l" for="ch" forName="Text2" refType="w" fact="0.5078"/>
              <dgm:constr type="t" for="ch" forName="Text2" refType="h" fact="0.2575"/>
              <dgm:constr type="w" for="ch" forName="Text2" refType="w" fact="0.1932"/>
              <dgm:constr type="h" for="ch" forName="Text2" refType="h" fact="0.0999"/>
              <dgm:constr type="l" for="ch" forName="Text3" refType="w" fact="0.7455"/>
              <dgm:constr type="t" for="ch" forName="Text3" refType="h" fact="0.7974"/>
              <dgm:constr type="w" for="ch" forName="Text3" refType="w" fact="0.2409"/>
              <dgm:constr type="h" for="ch" forName="Text3" refType="h" fact="0.0999"/>
              <dgm:constr type="l" for="ch" forName="Text4" refType="w" fact="0.0136"/>
              <dgm:constr type="t" for="ch" forName="Text4" refType="h" fact="0.8647"/>
              <dgm:constr type="w" for="ch" forName="Text4" refType="w" fact="0.1045"/>
              <dgm:constr type="h" for="ch" forName="Text4" refType="h" fact="0.0999"/>
            </dgm:constrLst>
          </dgm:if>
          <dgm:if name="Name8" axis="ch" ptType="node" func="cnt" op="equ" val="5">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l" for="ch" forName="Image1" refType="w" fact="0.1498"/>
              <dgm:constr type="t" for="ch" forName="Image1" refType="h" fact="0.2921"/>
              <dgm:constr type="w" for="ch" forName="Image1" refType="w" fact="0.5634"/>
              <dgm:constr type="h" for="ch" forName="Image1" refType="h" fact="0.417"/>
              <dgm:constr type="l" for="ch" forName="Accent1" refType="w" fact="0.1774"/>
              <dgm:constr type="t" for="ch" forName="Accent1" refType="h" fact="0.3236"/>
              <dgm:constr type="w" for="ch" forName="Accent1" refType="w" fact="0.5091"/>
              <dgm:constr type="h" for="ch" forName="Accent1" refType="h" fact="0.3515"/>
              <dgm:constr type="l" for="ch" forName="Image4" refType="w" fact="0"/>
              <dgm:constr type="t" for="ch" forName="Image4" refType="h" fact="0.539"/>
              <dgm:constr type="w" for="ch" forName="Image4" refType="w" fact="0.1316"/>
              <dgm:constr type="h" for="ch" forName="Image4" refType="h" fact="0.1604"/>
              <dgm:constr type="l" for="ch" forName="Accent4" refType="w" fact="0.0136"/>
              <dgm:constr type="t" for="ch" forName="Accent4" refType="h" fact="0.5559"/>
              <dgm:constr type="w" for="ch" forName="Accent4" refType="w" fact="0.1045"/>
              <dgm:constr type="h" for="ch" forName="Accent4" refType="h" fact="0.1281"/>
              <dgm:constr type="l" for="ch" forName="Image5" refType="w" fact="0.6287"/>
              <dgm:constr type="t" for="ch" forName="Image5" refType="h" fact="0.7301"/>
              <dgm:constr type="w" for="ch" forName="Image5" refType="w" fact="0.2318"/>
              <dgm:constr type="h" for="ch" forName="Image5" refType="h" fact="0.2699"/>
              <dgm:constr type="l" for="ch" forName="Accent5" refType="w" fact="0.642"/>
              <dgm:constr type="t" for="ch" forName="Accent5" refType="h" fact="0.7467"/>
              <dgm:constr type="w" for="ch" forName="Accent5" refType="w" fact="0.2045"/>
              <dgm:constr type="h" for="ch" forName="Accent5" refType="h" fact="0.2371"/>
              <dgm:constr type="l" for="ch" forName="Image3" refType="w" fact="0.7318"/>
              <dgm:constr type="t" for="ch" forName="Image3" refType="h" fact="0.4536"/>
              <dgm:constr type="w" for="ch" forName="Image3" refType="w" fact="0.2682"/>
              <dgm:constr type="h" for="ch" forName="Image3" refType="h" fact="0.1989"/>
              <dgm:constr type="l" for="ch" forName="Accent3" refType="w" fact="0.7455"/>
              <dgm:constr type="t" for="ch" forName="Accent3" refType="h" fact="0.4701"/>
              <dgm:constr type="w" for="ch" forName="Accent3" refType="w" fact="0.2409"/>
              <dgm:constr type="h" for="ch" forName="Accent3" refType="h" fact="0.1662"/>
              <dgm:constr type="l" for="ch" forName="Image2" refType="w" fact="0.4944"/>
              <dgm:constr type="t" for="ch" forName="Image2" refType="h" fact="0"/>
              <dgm:constr type="w" for="ch" forName="Image2" refType="w" fact="0.2205"/>
              <dgm:constr type="h" for="ch" forName="Image2" refType="h" fact="0.2699"/>
              <dgm:constr type="l" for="ch" forName="Accent2" refType="w" fact="0.508"/>
              <dgm:constr type="t" for="ch" forName="Accent2" refType="h" fact="0.0164"/>
              <dgm:constr type="w" for="ch" forName="Accent2" refType="w" fact="0.1932"/>
              <dgm:constr type="h" for="ch" forName="Accent2" refType="h" fact="0.2371"/>
              <dgm:constr type="l" for="ch" forName="Text1" refType="w" fact="0.1774"/>
              <dgm:constr type="t" for="ch" forName="Text1" refType="h" fact="0.5695"/>
              <dgm:constr type="w" for="ch" forName="Text1" refType="w" fact="0.5091"/>
              <dgm:constr type="h" for="ch" forName="Text1" refType="h" fact="0.1063"/>
              <dgm:constr type="l" for="ch" forName="Text2" refType="w" fact="0.5078"/>
              <dgm:constr type="t" for="ch" forName="Text2" refType="h" fact="0.1826"/>
              <dgm:constr type="w" for="ch" forName="Text2" refType="w" fact="0.1932"/>
              <dgm:constr type="h" for="ch" forName="Text2" refType="h" fact="0.0709"/>
              <dgm:constr type="l" for="ch" forName="Text3" refType="w" fact="0.7455"/>
              <dgm:constr type="t" for="ch" forName="Text3" refType="h" fact="0.5655"/>
              <dgm:constr type="w" for="ch" forName="Text3" refType="w" fact="0.2409"/>
              <dgm:constr type="h" for="ch" forName="Text3" refType="h" fact="0.0709"/>
              <dgm:constr type="l" for="ch" forName="Text5" refType="w" fact="0.642"/>
              <dgm:constr type="t" for="ch" forName="Text5" refType="h" fact="0.9129"/>
              <dgm:constr type="w" for="ch" forName="Text5" refType="w" fact="0.2045"/>
              <dgm:constr type="h" for="ch" forName="Text5" refType="h" fact="0.0709"/>
              <dgm:constr type="l" for="ch" forName="Text4" refType="w" fact="0.0136"/>
              <dgm:constr type="t" for="ch" forName="Text4" refType="h" fact="0.6132"/>
              <dgm:constr type="w" for="ch" forName="Text4" refType="w" fact="0.1045"/>
              <dgm:constr type="h" for="ch" forName="Text4" refType="h" fact="0.0709"/>
            </dgm:constrLst>
          </dgm:if>
          <dgm:else name="Name9">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primFontSz" for="des" forName="Text6" refType="primFontSz" refFor="des" refForName="Text1" op="equ"/>
              <dgm:constr type="l" for="ch" forName="Image1" refType="w" fact="0.1498"/>
              <dgm:constr type="t" for="ch" forName="Image1" refType="h" fact="0.2921"/>
              <dgm:constr type="w" for="ch" forName="Image1" refType="w" fact="0.5634"/>
              <dgm:constr type="h" for="ch" forName="Image1" refType="h" fact="0.417"/>
              <dgm:constr type="l" for="ch" forName="Accent1" refType="w" fact="0.1774"/>
              <dgm:constr type="t" for="ch" forName="Accent1" refType="h" fact="0.3236"/>
              <dgm:constr type="w" for="ch" forName="Accent1" refType="w" fact="0.5091"/>
              <dgm:constr type="h" for="ch" forName="Accent1" refType="h" fact="0.3515"/>
              <dgm:constr type="l" for="ch" forName="Image4" refType="w" fact="0"/>
              <dgm:constr type="t" for="ch" forName="Image4" refType="h" fact="0.539"/>
              <dgm:constr type="w" for="ch" forName="Image4" refType="w" fact="0.1316"/>
              <dgm:constr type="h" for="ch" forName="Image4" refType="h" fact="0.1604"/>
              <dgm:constr type="l" for="ch" forName="Accent4" refType="w" fact="0.0136"/>
              <dgm:constr type="t" for="ch" forName="Accent4" refType="h" fact="0.5559"/>
              <dgm:constr type="w" for="ch" forName="Accent4" refType="w" fact="0.1045"/>
              <dgm:constr type="h" for="ch" forName="Accent4" refType="h" fact="0.1281"/>
              <dgm:constr type="l" for="ch" forName="Image5" refType="w" fact="0.6287"/>
              <dgm:constr type="t" for="ch" forName="Image5" refType="h" fact="0.7301"/>
              <dgm:constr type="w" for="ch" forName="Image5" refType="w" fact="0.2318"/>
              <dgm:constr type="h" for="ch" forName="Image5" refType="h" fact="0.2699"/>
              <dgm:constr type="l" for="ch" forName="Accent5" refType="w" fact="0.642"/>
              <dgm:constr type="t" for="ch" forName="Accent5" refType="h" fact="0.7467"/>
              <dgm:constr type="w" for="ch" forName="Accent5" refType="w" fact="0.2045"/>
              <dgm:constr type="h" for="ch" forName="Accent5" refType="h" fact="0.2371"/>
              <dgm:constr type="l" for="ch" forName="Image3" refType="w" fact="0.7318"/>
              <dgm:constr type="t" for="ch" forName="Image3" refType="h" fact="0.4536"/>
              <dgm:constr type="w" for="ch" forName="Image3" refType="w" fact="0.2682"/>
              <dgm:constr type="h" for="ch" forName="Image3" refType="h" fact="0.1989"/>
              <dgm:constr type="l" for="ch" forName="Accent3" refType="w" fact="0.7455"/>
              <dgm:constr type="t" for="ch" forName="Accent3" refType="h" fact="0.4701"/>
              <dgm:constr type="w" for="ch" forName="Accent3" refType="w" fact="0.2409"/>
              <dgm:constr type="h" for="ch" forName="Accent3" refType="h" fact="0.1662"/>
              <dgm:constr type="l" for="ch" forName="Image2" refType="w" fact="0.4944"/>
              <dgm:constr type="t" for="ch" forName="Image2" refType="h" fact="0"/>
              <dgm:constr type="w" for="ch" forName="Image2" refType="w" fact="0.2205"/>
              <dgm:constr type="h" for="ch" forName="Image2" refType="h" fact="0.2699"/>
              <dgm:constr type="l" for="ch" forName="Accent2" refType="w" fact="0.508"/>
              <dgm:constr type="t" for="ch" forName="Accent2" refType="h" fact="0.0164"/>
              <dgm:constr type="w" for="ch" forName="Accent2" refType="w" fact="0.1932"/>
              <dgm:constr type="h" for="ch" forName="Accent2" refType="h" fact="0.2371"/>
              <dgm:constr type="l" for="ch" forName="Text1" refType="w" fact="0.1774"/>
              <dgm:constr type="t" for="ch" forName="Text1" refType="h" fact="0.5695"/>
              <dgm:constr type="w" for="ch" forName="Text1" refType="w" fact="0.5091"/>
              <dgm:constr type="h" for="ch" forName="Text1" refType="h" fact="0.1063"/>
              <dgm:constr type="l" for="ch" forName="Image6" refType="w" fact="0.151"/>
              <dgm:constr type="t" for="ch" forName="Image6" refType="h" fact="0.7301"/>
              <dgm:constr type="w" for="ch" forName="Image6" refType="w" fact="0.2361"/>
              <dgm:constr type="h" for="ch" forName="Image6" refType="h" fact="0.1604"/>
              <dgm:constr type="l" for="ch" forName="Accent6" refType="w" fact="0.1648"/>
              <dgm:constr type="t" for="ch" forName="Accent6" refType="h" fact="0.7467"/>
              <dgm:constr type="w" for="ch" forName="Accent6" refType="w" fact="0.2091"/>
              <dgm:constr type="h" for="ch" forName="Accent6" refType="h" fact="0.1281"/>
              <dgm:constr type="l" for="ch" forName="Text2" refType="w" fact="0.5078"/>
              <dgm:constr type="t" for="ch" forName="Text2" refType="h" fact="0.1826"/>
              <dgm:constr type="w" for="ch" forName="Text2" refType="w" fact="0.1932"/>
              <dgm:constr type="h" for="ch" forName="Text2" refType="h" fact="0.0709"/>
              <dgm:constr type="l" for="ch" forName="Text3" refType="w" fact="0.7455"/>
              <dgm:constr type="t" for="ch" forName="Text3" refType="h" fact="0.5655"/>
              <dgm:constr type="w" for="ch" forName="Text3" refType="w" fact="0.2409"/>
              <dgm:constr type="h" for="ch" forName="Text3" refType="h" fact="0.0709"/>
              <dgm:constr type="l" for="ch" forName="Text5" refType="w" fact="0.642"/>
              <dgm:constr type="t" for="ch" forName="Text5" refType="h" fact="0.9129"/>
              <dgm:constr type="w" for="ch" forName="Text5" refType="w" fact="0.2045"/>
              <dgm:constr type="h" for="ch" forName="Text5" refType="h" fact="0.0709"/>
              <dgm:constr type="l" for="ch" forName="Text6" refType="w" fact="0.1648"/>
              <dgm:constr type="t" for="ch" forName="Text6" refType="h" fact="0.8039"/>
              <dgm:constr type="w" for="ch" forName="Text6" refType="w" fact="0.2091"/>
              <dgm:constr type="h" for="ch" forName="Text6" refType="h" fact="0.0709"/>
              <dgm:constr type="l" for="ch" forName="Text4" refType="w" fact="0.0136"/>
              <dgm:constr type="t" for="ch" forName="Text4" refType="h" fact="0.6132"/>
              <dgm:constr type="w" for="ch" forName="Text4" refType="w" fact="0.1045"/>
              <dgm:constr type="h" for="ch" forName="Text4" refType="h" fact="0.0709"/>
            </dgm:constrLst>
          </dgm:else>
        </dgm:choose>
      </dgm:if>
      <dgm:else name="Name10">
        <dgm:choose name="Name11">
          <dgm:if name="Name12" axis="ch" ptType="node" func="cnt" op="equ" val="1">
            <dgm:alg type="composite">
              <dgm:param type="ar" val="1.62"/>
            </dgm:alg>
            <dgm:constrLst>
              <dgm:constr type="primFontSz" for="des" forName="Text1" val="65"/>
              <dgm:constr type="l" for="ch" forName="Image1" refType="w" fact="0"/>
              <dgm:constr type="t" for="ch" forName="Image1" refType="h" fact="0"/>
              <dgm:constr type="w" for="ch" forName="Image1" refType="w"/>
              <dgm:constr type="h" for="ch" forName="Image1" refType="h"/>
              <dgm:constr type="l" for="ch" forName="Accent1" refType="w" fact="0.0491"/>
              <dgm:constr type="t" for="ch" forName="Accent1" refType="h" fact="0.0756"/>
              <dgm:constr type="w" for="ch" forName="Accent1" refType="w" fact="0.9035"/>
              <dgm:constr type="h" for="ch" forName="Accent1" refType="h" fact="0.8429"/>
              <dgm:constr type="l" for="ch" forName="Text1" refType="w" fact="0.0491"/>
              <dgm:constr type="t" for="ch" forName="Text1" refType="h" fact="0.6654"/>
              <dgm:constr type="w" for="ch" forName="Text1" refType="w" fact="0.9035"/>
              <dgm:constr type="h" for="ch" forName="Text1" refType="h" fact="0.2548"/>
            </dgm:constrLst>
          </dgm:if>
          <dgm:if name="Name13" axis="ch" ptType="node" func="cnt" op="equ" val="2">
            <dgm:alg type="composite">
              <dgm:param type="ar" val="0.9528"/>
            </dgm:alg>
            <dgm:constrLst>
              <dgm:constr type="primFontSz" for="des" forName="Text1" val="65"/>
              <dgm:constr type="primFontSz" for="des" forName="Text2" refType="primFontSz" refFor="des" refForName="Text1" op="equ"/>
              <dgm:constr type="r" for="ch" forName="Image1" refType="w"/>
              <dgm:constr type="t" for="ch" forName="Image1" refType="h" fact="0.4119"/>
              <dgm:constr type="w" for="ch" forName="Image1" refType="w" fact="0.997"/>
              <dgm:constr type="h" for="ch" forName="Image1" refType="h" fact="0.5881"/>
              <dgm:constr type="r" for="ch" forName="Accent1" refType="w" fact="0.951"/>
              <dgm:constr type="t" for="ch" forName="Accent1" refType="h" fact="0.4563"/>
              <dgm:constr type="w" for="ch" forName="Accent1" refType="w" fact="0.9008"/>
              <dgm:constr type="h" for="ch" forName="Accent1" refType="h" fact="0.4958"/>
              <dgm:constr type="r" for="ch" forName="Image2" refType="w" fact="0.3901"/>
              <dgm:constr type="t" for="ch" forName="Image2" refType="h" fact="0"/>
              <dgm:constr type="w" for="ch" forName="Image2" refType="w" fact="0.3901"/>
              <dgm:constr type="h" for="ch" forName="Image2" refType="h" fact="0.3806"/>
              <dgm:constr type="r" for="ch" forName="Accent2" refType="w" fact="0.3662"/>
              <dgm:constr type="t" for="ch" forName="Accent2" refType="h" fact="0.0231"/>
              <dgm:constr type="w" for="ch" forName="Accent2" refType="w" fact="0.3418"/>
              <dgm:constr type="h" for="ch" forName="Accent2" refType="h" fact="0.3343"/>
              <dgm:constr type="r" for="ch" forName="Text1" refType="w" fact="0.951"/>
              <dgm:constr type="t" for="ch" forName="Text1" refType="h" fact="0.8032"/>
              <dgm:constr type="w" for="ch" forName="Text1" refType="w" fact="0.9008"/>
              <dgm:constr type="h" for="ch" forName="Text1" refType="h" fact="0.1499"/>
              <dgm:constr type="r" for="ch" forName="Text2" refType="w" fact="0.3665"/>
              <dgm:constr type="t" for="ch" forName="Text2" refType="h" fact="0.2575"/>
              <dgm:constr type="w" for="ch" forName="Text2" refType="w" fact="0.3418"/>
              <dgm:constr type="h" for="ch" forName="Text2" refType="h" fact="0.0999"/>
            </dgm:constrLst>
          </dgm:if>
          <dgm:if name="Name14" axis="ch" ptType="node" func="cnt" op="equ" val="3">
            <dgm:alg type="composite">
              <dgm:param type="ar" val="1.4351"/>
            </dgm:alg>
            <dgm:constrLst>
              <dgm:constr type="primFontSz" for="des" forName="Text1" val="65"/>
              <dgm:constr type="primFontSz" for="des" forName="Text2" refType="primFontSz" refFor="des" refForName="Text1" op="equ"/>
              <dgm:constr type="primFontSz" for="des" forName="Text3" refType="primFontSz" refFor="des" refForName="Text1" op="equ"/>
              <dgm:constr type="r" for="ch" forName="Image1" refType="w"/>
              <dgm:constr type="t" for="ch" forName="Image1" refType="h" fact="0.4119"/>
              <dgm:constr type="w" for="ch" forName="Image1" refType="w" fact="0.6627"/>
              <dgm:constr type="h" for="ch" forName="Image1" refType="h" fact="0.5881"/>
              <dgm:constr type="r" for="ch" forName="Accent1" refType="w" fact="0.9674"/>
              <dgm:constr type="t" for="ch" forName="Accent1" refType="h" fact="0.4563"/>
              <dgm:constr type="w" for="ch" forName="Accent1" refType="w" fact="0.5988"/>
              <dgm:constr type="h" for="ch" forName="Accent1" refType="h" fact="0.4958"/>
              <dgm:constr type="r" for="ch" forName="Image3" refType="w" fact="0.3154"/>
              <dgm:constr type="t" for="ch" forName="Image3" refType="h" fact="0.6397"/>
              <dgm:constr type="w" for="ch" forName="Image3" refType="w" fact="0.3154"/>
              <dgm:constr type="h" for="ch" forName="Image3" refType="h" fact="0.2805"/>
              <dgm:constr type="r" for="ch" forName="Accent3" refType="w" fact="0.2994"/>
              <dgm:constr type="t" for="ch" forName="Accent3" refType="h" fact="0.6629"/>
              <dgm:constr type="w" for="ch" forName="Accent3" refType="w" fact="0.2833"/>
              <dgm:constr type="h" for="ch" forName="Accent3" refType="h" fact="0.2344"/>
              <dgm:constr type="r" for="ch" forName="Image2" refType="w" fact="0.5946"/>
              <dgm:constr type="t" for="ch" forName="Image2" refType="h" fact="0"/>
              <dgm:constr type="w" for="ch" forName="Image2" refType="w" fact="0.2593"/>
              <dgm:constr type="h" for="ch" forName="Image2" refType="h" fact="0.3806"/>
              <dgm:constr type="r" for="ch" forName="Accent2" refType="w" fact="0.5787"/>
              <dgm:constr type="t" for="ch" forName="Accent2" refType="h" fact="0.0231"/>
              <dgm:constr type="w" for="ch" forName="Accent2" refType="w" fact="0.2272"/>
              <dgm:constr type="h" for="ch" forName="Accent2" refType="h" fact="0.3343"/>
              <dgm:constr type="r" for="ch" forName="Text1" refType="w" fact="0.9674"/>
              <dgm:constr type="t" for="ch" forName="Text1" refType="h" fact="0.8032"/>
              <dgm:constr type="w" for="ch" forName="Text1" refType="w" fact="0.5988"/>
              <dgm:constr type="h" for="ch" forName="Text1" refType="h" fact="0.1499"/>
              <dgm:constr type="r" for="ch" forName="Text2" refType="w" fact="0.5789"/>
              <dgm:constr type="t" for="ch" forName="Text2" refType="h" fact="0.2575"/>
              <dgm:constr type="w" for="ch" forName="Text2" refType="w" fact="0.2272"/>
              <dgm:constr type="h" for="ch" forName="Text2" refType="h" fact="0.0999"/>
              <dgm:constr type="r" for="ch" forName="Text3" refType="w" fact="0.2994"/>
              <dgm:constr type="t" for="ch" forName="Text3" refType="h" fact="0.7974"/>
              <dgm:constr type="w" for="ch" forName="Text3" refType="w" fact="0.2833"/>
              <dgm:constr type="h" for="ch" forName="Text3" refType="h" fact="0.0999"/>
            </dgm:constrLst>
          </dgm:if>
          <dgm:if name="Name15" axis="ch" ptType="node" func="cnt" op="equ" val="4">
            <dgm:alg type="composite">
              <dgm:param type="ar" val="1.6922"/>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r" for="ch" forName="Image1" refType="w" fact="0.8502"/>
              <dgm:constr type="t" for="ch" forName="Image1" refType="h" fact="0.4119"/>
              <dgm:constr type="w" for="ch" forName="Image1" refType="w" fact="0.5634"/>
              <dgm:constr type="h" for="ch" forName="Image1" refType="h" fact="0.5881"/>
              <dgm:constr type="r" for="ch" forName="Accent1" refType="w" fact="0.8226"/>
              <dgm:constr type="t" for="ch" forName="Accent1" refType="h" fact="0.4563"/>
              <dgm:constr type="w" for="ch" forName="Accent1" refType="w" fact="0.5091"/>
              <dgm:constr type="h" for="ch" forName="Accent1" refType="h" fact="0.4958"/>
              <dgm:constr type="r" for="ch" forName="Image4" refType="w"/>
              <dgm:constr type="t" for="ch" forName="Image4" refType="h" fact="0.7601"/>
              <dgm:constr type="w" for="ch" forName="Image4" refType="w" fact="0.1316"/>
              <dgm:constr type="h" for="ch" forName="Image4" refType="h" fact="0.2262"/>
              <dgm:constr type="r" for="ch" forName="Accent4" refType="w" fact="0.9864"/>
              <dgm:constr type="t" for="ch" forName="Accent4" refType="h" fact="0.7839"/>
              <dgm:constr type="w" for="ch" forName="Accent4" refType="w" fact="0.1045"/>
              <dgm:constr type="h" for="ch" forName="Accent4" refType="h" fact="0.1806"/>
              <dgm:constr type="r" for="ch" forName="Image3" refType="w" fact="0.2682"/>
              <dgm:constr type="t" for="ch" forName="Image3" refType="h" fact="0.6397"/>
              <dgm:constr type="w" for="ch" forName="Image3" refType="w" fact="0.2682"/>
              <dgm:constr type="h" for="ch" forName="Image3" refType="h" fact="0.2805"/>
              <dgm:constr type="r" for="ch" forName="Accent3" refType="w" fact="0.2545"/>
              <dgm:constr type="t" for="ch" forName="Accent3" refType="h" fact="0.6629"/>
              <dgm:constr type="w" for="ch" forName="Accent3" refType="w" fact="0.2409"/>
              <dgm:constr type="h" for="ch" forName="Accent3" refType="h" fact="0.2344"/>
              <dgm:constr type="r" for="ch" forName="Image2" refType="w" fact="0.5056"/>
              <dgm:constr type="t" for="ch" forName="Image2" refType="h" fact="0"/>
              <dgm:constr type="w" for="ch" forName="Image2" refType="w" fact="0.2205"/>
              <dgm:constr type="h" for="ch" forName="Image2" refType="h" fact="0.3806"/>
              <dgm:constr type="r" for="ch" forName="Accent2" refType="w" fact="0.492"/>
              <dgm:constr type="t" for="ch" forName="Accent2" refType="h" fact="0.0231"/>
              <dgm:constr type="w" for="ch" forName="Accent2" refType="w" fact="0.1932"/>
              <dgm:constr type="h" for="ch" forName="Accent2" refType="h" fact="0.3343"/>
              <dgm:constr type="r" for="ch" forName="Text1" refType="w" fact="0.8226"/>
              <dgm:constr type="t" for="ch" forName="Text1" refType="h" fact="0.8032"/>
              <dgm:constr type="w" for="ch" forName="Text1" refType="w" fact="0.5091"/>
              <dgm:constr type="h" for="ch" forName="Text1" refType="h" fact="0.1499"/>
              <dgm:constr type="r" for="ch" forName="Text2" refType="w" fact="0.4922"/>
              <dgm:constr type="t" for="ch" forName="Text2" refType="h" fact="0.2575"/>
              <dgm:constr type="w" for="ch" forName="Text2" refType="w" fact="0.1932"/>
              <dgm:constr type="h" for="ch" forName="Text2" refType="h" fact="0.0999"/>
              <dgm:constr type="r" for="ch" forName="Text3" refType="w" fact="0.2545"/>
              <dgm:constr type="t" for="ch" forName="Text3" refType="h" fact="0.7974"/>
              <dgm:constr type="w" for="ch" forName="Text3" refType="w" fact="0.2409"/>
              <dgm:constr type="h" for="ch" forName="Text3" refType="h" fact="0.0999"/>
              <dgm:constr type="r" for="ch" forName="Text4" refType="w" fact="0.9864"/>
              <dgm:constr type="t" for="ch" forName="Text4" refType="h" fact="0.8647"/>
              <dgm:constr type="w" for="ch" forName="Text4" refType="w" fact="0.1045"/>
              <dgm:constr type="h" for="ch" forName="Text4" refType="h" fact="0.0999"/>
            </dgm:constrLst>
          </dgm:if>
          <dgm:if name="Name16" axis="ch" ptType="node" func="cnt" op="equ" val="5">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r" for="ch" forName="Image1" refType="w" fact="0.8502"/>
              <dgm:constr type="t" for="ch" forName="Image1" refType="h" fact="0.2921"/>
              <dgm:constr type="w" for="ch" forName="Image1" refType="w" fact="0.5634"/>
              <dgm:constr type="h" for="ch" forName="Image1" refType="h" fact="0.417"/>
              <dgm:constr type="r" for="ch" forName="Accent1" refType="w" fact="0.8226"/>
              <dgm:constr type="t" for="ch" forName="Accent1" refType="h" fact="0.3236"/>
              <dgm:constr type="w" for="ch" forName="Accent1" refType="w" fact="0.5091"/>
              <dgm:constr type="h" for="ch" forName="Accent1" refType="h" fact="0.3515"/>
              <dgm:constr type="r" for="ch" forName="Image4" refType="w"/>
              <dgm:constr type="t" for="ch" forName="Image4" refType="h" fact="0.539"/>
              <dgm:constr type="w" for="ch" forName="Image4" refType="w" fact="0.1316"/>
              <dgm:constr type="h" for="ch" forName="Image4" refType="h" fact="0.1604"/>
              <dgm:constr type="r" for="ch" forName="Accent4" refType="w" fact="0.9864"/>
              <dgm:constr type="t" for="ch" forName="Accent4" refType="h" fact="0.5559"/>
              <dgm:constr type="w" for="ch" forName="Accent4" refType="w" fact="0.1045"/>
              <dgm:constr type="h" for="ch" forName="Accent4" refType="h" fact="0.1281"/>
              <dgm:constr type="r" for="ch" forName="Image5" refType="w" fact="0.3723"/>
              <dgm:constr type="t" for="ch" forName="Image5" refType="h" fact="0.7301"/>
              <dgm:constr type="w" for="ch" forName="Image5" refType="w" fact="0.2318"/>
              <dgm:constr type="h" for="ch" forName="Image5" refType="h" fact="0.2699"/>
              <dgm:constr type="r" for="ch" forName="Accent5" refType="w" fact="0.358"/>
              <dgm:constr type="t" for="ch" forName="Accent5" refType="h" fact="0.7467"/>
              <dgm:constr type="w" for="ch" forName="Accent5" refType="w" fact="0.2045"/>
              <dgm:constr type="h" for="ch" forName="Accent5" refType="h" fact="0.2371"/>
              <dgm:constr type="r" for="ch" forName="Image3" refType="w" fact="0.2682"/>
              <dgm:constr type="t" for="ch" forName="Image3" refType="h" fact="0.4536"/>
              <dgm:constr type="w" for="ch" forName="Image3" refType="w" fact="0.2682"/>
              <dgm:constr type="h" for="ch" forName="Image3" refType="h" fact="0.1989"/>
              <dgm:constr type="r" for="ch" forName="Accent3" refType="w" fact="0.2545"/>
              <dgm:constr type="t" for="ch" forName="Accent3" refType="h" fact="0.4701"/>
              <dgm:constr type="w" for="ch" forName="Accent3" refType="w" fact="0.2409"/>
              <dgm:constr type="h" for="ch" forName="Accent3" refType="h" fact="0.1662"/>
              <dgm:constr type="r" for="ch" forName="Image2" refType="w" fact="0.5056"/>
              <dgm:constr type="t" for="ch" forName="Image2" refType="h" fact="0"/>
              <dgm:constr type="w" for="ch" forName="Image2" refType="w" fact="0.2205"/>
              <dgm:constr type="h" for="ch" forName="Image2" refType="h" fact="0.2699"/>
              <dgm:constr type="r" for="ch" forName="Accent2" refType="w" fact="0.492"/>
              <dgm:constr type="t" for="ch" forName="Accent2" refType="h" fact="0.0164"/>
              <dgm:constr type="w" for="ch" forName="Accent2" refType="w" fact="0.1932"/>
              <dgm:constr type="h" for="ch" forName="Accent2" refType="h" fact="0.2371"/>
              <dgm:constr type="r" for="ch" forName="Text1" refType="w" fact="0.8226"/>
              <dgm:constr type="t" for="ch" forName="Text1" refType="h" fact="0.5695"/>
              <dgm:constr type="w" for="ch" forName="Text1" refType="w" fact="0.5091"/>
              <dgm:constr type="h" for="ch" forName="Text1" refType="h" fact="0.1063"/>
              <dgm:constr type="r" for="ch" forName="Text2" refType="w" fact="0.4922"/>
              <dgm:constr type="t" for="ch" forName="Text2" refType="h" fact="0.1826"/>
              <dgm:constr type="w" for="ch" forName="Text2" refType="w" fact="0.1932"/>
              <dgm:constr type="h" for="ch" forName="Text2" refType="h" fact="0.0709"/>
              <dgm:constr type="r" for="ch" forName="Text3" refType="w" fact="0.2545"/>
              <dgm:constr type="t" for="ch" forName="Text3" refType="h" fact="0.5655"/>
              <dgm:constr type="w" for="ch" forName="Text3" refType="w" fact="0.2409"/>
              <dgm:constr type="h" for="ch" forName="Text3" refType="h" fact="0.0709"/>
              <dgm:constr type="r" for="ch" forName="Text5" refType="w" fact="0.358"/>
              <dgm:constr type="t" for="ch" forName="Text5" refType="h" fact="0.9129"/>
              <dgm:constr type="w" for="ch" forName="Text5" refType="w" fact="0.2045"/>
              <dgm:constr type="h" for="ch" forName="Text5" refType="h" fact="0.0709"/>
              <dgm:constr type="r" for="ch" forName="Text4" refType="w" fact="0.9864"/>
              <dgm:constr type="t" for="ch" forName="Text4" refType="h" fact="0.6132"/>
              <dgm:constr type="w" for="ch" forName="Text4" refType="w" fact="0.1045"/>
              <dgm:constr type="h" for="ch" forName="Text4" refType="h" fact="0.0709"/>
            </dgm:constrLst>
          </dgm:if>
          <dgm:else name="Name17">
            <dgm:alg type="composite">
              <dgm:param type="ar" val="1.1999"/>
            </dgm:alg>
            <dgm:constrLst>
              <dgm:constr type="primFontSz" for="des" forName="Text1" val="65"/>
              <dgm:constr type="primFontSz" for="des" forName="Text2" refType="primFontSz" refFor="des" refForName="Text1" op="equ"/>
              <dgm:constr type="primFontSz" for="des" forName="Text3" refType="primFontSz" refFor="des" refForName="Text1" op="equ"/>
              <dgm:constr type="primFontSz" for="des" forName="Text4" refType="primFontSz" refFor="des" refForName="Text1" op="equ"/>
              <dgm:constr type="primFontSz" for="des" forName="Text5" refType="primFontSz" refFor="des" refForName="Text1" op="equ"/>
              <dgm:constr type="primFontSz" for="des" forName="Text6" refType="primFontSz" refFor="des" refForName="Text1" op="equ"/>
              <dgm:constr type="r" for="ch" forName="Image1" refType="w" fact="0.8502"/>
              <dgm:constr type="t" for="ch" forName="Image1" refType="h" fact="0.2921"/>
              <dgm:constr type="w" for="ch" forName="Image1" refType="w" fact="0.5634"/>
              <dgm:constr type="h" for="ch" forName="Image1" refType="h" fact="0.417"/>
              <dgm:constr type="r" for="ch" forName="Accent1" refType="w" fact="0.8226"/>
              <dgm:constr type="t" for="ch" forName="Accent1" refType="h" fact="0.3236"/>
              <dgm:constr type="w" for="ch" forName="Accent1" refType="w" fact="0.5091"/>
              <dgm:constr type="h" for="ch" forName="Accent1" refType="h" fact="0.3515"/>
              <dgm:constr type="r" for="ch" forName="Image4" refType="w"/>
              <dgm:constr type="t" for="ch" forName="Image4" refType="h" fact="0.539"/>
              <dgm:constr type="w" for="ch" forName="Image4" refType="w" fact="0.1316"/>
              <dgm:constr type="h" for="ch" forName="Image4" refType="h" fact="0.1604"/>
              <dgm:constr type="r" for="ch" forName="Accent4" refType="w" fact="0.9864"/>
              <dgm:constr type="t" for="ch" forName="Accent4" refType="h" fact="0.5559"/>
              <dgm:constr type="w" for="ch" forName="Accent4" refType="w" fact="0.1045"/>
              <dgm:constr type="h" for="ch" forName="Accent4" refType="h" fact="0.1281"/>
              <dgm:constr type="r" for="ch" forName="Image5" refType="w" fact="0.3713"/>
              <dgm:constr type="t" for="ch" forName="Image5" refType="h" fact="0.7301"/>
              <dgm:constr type="w" for="ch" forName="Image5" refType="w" fact="0.2318"/>
              <dgm:constr type="h" for="ch" forName="Image5" refType="h" fact="0.2699"/>
              <dgm:constr type="r" for="ch" forName="Accent5" refType="w" fact="0.358"/>
              <dgm:constr type="t" for="ch" forName="Accent5" refType="h" fact="0.7467"/>
              <dgm:constr type="w" for="ch" forName="Accent5" refType="w" fact="0.2045"/>
              <dgm:constr type="h" for="ch" forName="Accent5" refType="h" fact="0.2371"/>
              <dgm:constr type="r" for="ch" forName="Image3" refType="w" fact="0.2682"/>
              <dgm:constr type="t" for="ch" forName="Image3" refType="h" fact="0.4536"/>
              <dgm:constr type="w" for="ch" forName="Image3" refType="w" fact="0.2682"/>
              <dgm:constr type="h" for="ch" forName="Image3" refType="h" fact="0.1989"/>
              <dgm:constr type="r" for="ch" forName="Accent3" refType="w" fact="0.2545"/>
              <dgm:constr type="t" for="ch" forName="Accent3" refType="h" fact="0.4701"/>
              <dgm:constr type="w" for="ch" forName="Accent3" refType="w" fact="0.2409"/>
              <dgm:constr type="h" for="ch" forName="Accent3" refType="h" fact="0.1662"/>
              <dgm:constr type="r" for="ch" forName="Image2" refType="w" fact="0.5056"/>
              <dgm:constr type="t" for="ch" forName="Image2" refType="h" fact="0"/>
              <dgm:constr type="w" for="ch" forName="Image2" refType="w" fact="0.2205"/>
              <dgm:constr type="h" for="ch" forName="Image2" refType="h" fact="0.2699"/>
              <dgm:constr type="r" for="ch" forName="Accent2" refType="w" fact="0.492"/>
              <dgm:constr type="t" for="ch" forName="Accent2" refType="h" fact="0.0164"/>
              <dgm:constr type="w" for="ch" forName="Accent2" refType="w" fact="0.1932"/>
              <dgm:constr type="h" for="ch" forName="Accent2" refType="h" fact="0.2371"/>
              <dgm:constr type="r" for="ch" forName="Text1" refType="w" fact="0.8226"/>
              <dgm:constr type="t" for="ch" forName="Text1" refType="h" fact="0.5695"/>
              <dgm:constr type="w" for="ch" forName="Text1" refType="w" fact="0.5091"/>
              <dgm:constr type="h" for="ch" forName="Text1" refType="h" fact="0.1063"/>
              <dgm:constr type="r" for="ch" forName="Image6" refType="w" fact="0.849"/>
              <dgm:constr type="t" for="ch" forName="Image6" refType="h" fact="0.7301"/>
              <dgm:constr type="w" for="ch" forName="Image6" refType="w" fact="0.2361"/>
              <dgm:constr type="h" for="ch" forName="Image6" refType="h" fact="0.1604"/>
              <dgm:constr type="r" for="ch" forName="Accent6" refType="w" fact="0.8352"/>
              <dgm:constr type="t" for="ch" forName="Accent6" refType="h" fact="0.7467"/>
              <dgm:constr type="w" for="ch" forName="Accent6" refType="w" fact="0.2091"/>
              <dgm:constr type="h" for="ch" forName="Accent6" refType="h" fact="0.1281"/>
              <dgm:constr type="r" for="ch" forName="Text2" refType="w" fact="0.4922"/>
              <dgm:constr type="t" for="ch" forName="Text2" refType="h" fact="0.1826"/>
              <dgm:constr type="w" for="ch" forName="Text2" refType="w" fact="0.1932"/>
              <dgm:constr type="h" for="ch" forName="Text2" refType="h" fact="0.0709"/>
              <dgm:constr type="r" for="ch" forName="Text3" refType="w" fact="0.2545"/>
              <dgm:constr type="t" for="ch" forName="Text3" refType="h" fact="0.5655"/>
              <dgm:constr type="w" for="ch" forName="Text3" refType="w" fact="0.2409"/>
              <dgm:constr type="h" for="ch" forName="Text3" refType="h" fact="0.0709"/>
              <dgm:constr type="r" for="ch" forName="Text5" refType="w" fact="0.358"/>
              <dgm:constr type="t" for="ch" forName="Text5" refType="h" fact="0.9129"/>
              <dgm:constr type="w" for="ch" forName="Text5" refType="w" fact="0.2045"/>
              <dgm:constr type="h" for="ch" forName="Text5" refType="h" fact="0.0709"/>
              <dgm:constr type="r" for="ch" forName="Text6" refType="w" fact="0.8352"/>
              <dgm:constr type="t" for="ch" forName="Text6" refType="h" fact="0.8039"/>
              <dgm:constr type="w" for="ch" forName="Text6" refType="w" fact="0.2091"/>
              <dgm:constr type="h" for="ch" forName="Text6" refType="h" fact="0.0709"/>
              <dgm:constr type="r" for="ch" forName="Text4" refType="w" fact="0.9864"/>
              <dgm:constr type="t" for="ch" forName="Text4" refType="h" fact="0.6132"/>
              <dgm:constr type="w" for="ch" forName="Text4" refType="w" fact="0.1045"/>
              <dgm:constr type="h" for="ch" forName="Text4" refType="h" fact="0.0709"/>
            </dgm:constrLst>
          </dgm:else>
        </dgm:choose>
      </dgm:else>
    </dgm:choose>
    <dgm:forEach name="wrapper" axis="self" ptType="parTrans">
      <dgm:forEach name="ImageRepeat" axis="self">
        <dgm:layoutNode name="Image" styleLbl="alignImgPlace1">
          <dgm:alg type="sp"/>
          <dgm:shape xmlns:r="http://schemas.openxmlformats.org/officeDocument/2006/relationships" type="rect" r:blip="" blipPhldr="1">
            <dgm:adjLst/>
          </dgm:shape>
          <dgm:presOf/>
        </dgm:layoutNode>
      </dgm:forEach>
      <dgm:forEach name="accentRepeat" axis="self">
        <dgm:layoutNode name="Accent" styleLbl="parChTrans1D1">
          <dgm:alg type="sp"/>
          <dgm:shape xmlns:r="http://schemas.openxmlformats.org/officeDocument/2006/relationships" type="rect" r:blip="">
            <dgm:adjLst/>
          </dgm:shape>
          <dgm:presOf/>
        </dgm:layoutNode>
      </dgm:forEach>
    </dgm:forEach>
    <dgm:forEach name="Name18" axis="ch" ptType="node" cnt="1">
      <dgm:layoutNode name="Image1">
        <dgm:alg type="sp"/>
        <dgm:shape xmlns:r="http://schemas.openxmlformats.org/officeDocument/2006/relationships" r:blip="">
          <dgm:adjLst/>
        </dgm:shape>
        <dgm:presOf/>
        <dgm:forEach name="Name19" ref="ImageRepeat"/>
      </dgm:layoutNode>
      <dgm:layoutNode name="Accent1">
        <dgm:alg type="sp"/>
        <dgm:shape xmlns:r="http://schemas.openxmlformats.org/officeDocument/2006/relationships" r:blip="">
          <dgm:adjLst/>
        </dgm:shape>
        <dgm:presOf/>
        <dgm:constrLst/>
        <dgm:forEach name="Name20" ref="accentRepeat"/>
      </dgm:layoutNode>
      <dgm:layoutNode name="Text1" styleLbl="alignImgPlace1">
        <dgm:varLst>
          <dgm:chMax val="0"/>
          <dgm:chPref val="0"/>
          <dgm:bulletEnabled val="1"/>
        </dgm:varLst>
        <dgm:alg type="tx">
          <dgm:param type="parTxLTRAlign" val="r"/>
          <dgm:param type="shpTxLTRAlignCh" val="r"/>
          <dgm:param type="txAnchorVert" val="b"/>
          <dgm:param type="txAnchorVertCh" val="b"/>
          <dgm:param type="lnSpPar" val="100"/>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21" axis="ch" ptType="node" st="2" cnt="1">
      <dgm:layoutNode name="Image2">
        <dgm:alg type="sp"/>
        <dgm:shape xmlns:r="http://schemas.openxmlformats.org/officeDocument/2006/relationships" r:blip="">
          <dgm:adjLst/>
        </dgm:shape>
        <dgm:presOf/>
        <dgm:forEach name="Name22" ref="ImageRepeat"/>
      </dgm:layoutNode>
      <dgm:layoutNode name="Accent2">
        <dgm:alg type="sp"/>
        <dgm:shape xmlns:r="http://schemas.openxmlformats.org/officeDocument/2006/relationships" r:blip="">
          <dgm:adjLst/>
        </dgm:shape>
        <dgm:presOf/>
        <dgm:constrLst/>
        <dgm:forEach name="Name23" ref="accentRepeat"/>
      </dgm:layoutNode>
      <dgm:layoutNode name="Text2"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24" axis="ch" ptType="node" st="3" cnt="1">
      <dgm:layoutNode name="Image3">
        <dgm:alg type="sp"/>
        <dgm:shape xmlns:r="http://schemas.openxmlformats.org/officeDocument/2006/relationships" r:blip="">
          <dgm:adjLst/>
        </dgm:shape>
        <dgm:presOf/>
        <dgm:forEach name="Name25" ref="ImageRepeat"/>
      </dgm:layoutNode>
      <dgm:layoutNode name="Accent3">
        <dgm:alg type="sp"/>
        <dgm:shape xmlns:r="http://schemas.openxmlformats.org/officeDocument/2006/relationships" r:blip="">
          <dgm:adjLst/>
        </dgm:shape>
        <dgm:presOf/>
        <dgm:constrLst/>
        <dgm:forEach name="Name26" ref="accentRepeat"/>
      </dgm:layoutNode>
      <dgm:layoutNode name="Text3"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27" axis="ch" ptType="node" st="4" cnt="1">
      <dgm:layoutNode name="Image4">
        <dgm:alg type="sp"/>
        <dgm:shape xmlns:r="http://schemas.openxmlformats.org/officeDocument/2006/relationships" r:blip="">
          <dgm:adjLst/>
        </dgm:shape>
        <dgm:presOf/>
        <dgm:forEach name="Name28" ref="ImageRepeat"/>
      </dgm:layoutNode>
      <dgm:layoutNode name="Accent4">
        <dgm:alg type="sp"/>
        <dgm:shape xmlns:r="http://schemas.openxmlformats.org/officeDocument/2006/relationships" r:blip="">
          <dgm:adjLst/>
        </dgm:shape>
        <dgm:presOf/>
        <dgm:constrLst/>
        <dgm:forEach name="Name29" ref="accentRepeat"/>
      </dgm:layoutNode>
      <dgm:layoutNode name="Text4"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30" axis="ch" ptType="node" st="5" cnt="1">
      <dgm:layoutNode name="Image5">
        <dgm:alg type="sp"/>
        <dgm:shape xmlns:r="http://schemas.openxmlformats.org/officeDocument/2006/relationships" r:blip="">
          <dgm:adjLst/>
        </dgm:shape>
        <dgm:presOf/>
        <dgm:forEach name="Name31" ref="ImageRepeat"/>
      </dgm:layoutNode>
      <dgm:layoutNode name="Accent5">
        <dgm:alg type="sp"/>
        <dgm:shape xmlns:r="http://schemas.openxmlformats.org/officeDocument/2006/relationships" r:blip="">
          <dgm:adjLst/>
        </dgm:shape>
        <dgm:presOf/>
        <dgm:constrLst/>
        <dgm:forEach name="Name32" ref="accentRepeat"/>
      </dgm:layoutNode>
      <dgm:layoutNode name="Text5"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forEach name="Name33" axis="ch" ptType="node" st="6" cnt="1">
      <dgm:layoutNode name="Image6">
        <dgm:alg type="sp"/>
        <dgm:shape xmlns:r="http://schemas.openxmlformats.org/officeDocument/2006/relationships" r:blip="">
          <dgm:adjLst/>
        </dgm:shape>
        <dgm:presOf/>
        <dgm:forEach name="Name34" ref="ImageRepeat"/>
      </dgm:layoutNode>
      <dgm:layoutNode name="Accent6">
        <dgm:alg type="sp"/>
        <dgm:shape xmlns:r="http://schemas.openxmlformats.org/officeDocument/2006/relationships" r:blip="">
          <dgm:adjLst/>
        </dgm:shape>
        <dgm:presOf/>
        <dgm:constrLst/>
        <dgm:forEach name="Name35" ref="accentRepeat"/>
      </dgm:layoutNode>
      <dgm:layoutNode name="Text6" styleLbl="alignImgPlace1">
        <dgm:varLst>
          <dgm:chMax val="0"/>
          <dgm:chPref val="0"/>
          <dgm:bulletEnabled val="1"/>
        </dgm:varLst>
        <dgm:alg type="tx">
          <dgm:param type="parTxLTRAlign" val="r"/>
          <dgm:param type="shpTxLTRAlignCh"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15"/>
          <dgm:constr type="rMarg" refType="primFontSz" fact="0.15"/>
          <dgm:constr type="tMarg" refType="primFontSz" fact="0.05"/>
          <dgm:constr type="bMarg" refType="primFontSz" fact="0"/>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D55C4-BF0D-4E79-8DC2-49EC1B20E608}"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A0DEC-B8F8-4758-84BB-7F5C9D92873F}" type="slidenum">
              <a:rPr lang="en-US" smtClean="0"/>
              <a:t>‹#›</a:t>
            </a:fld>
            <a:endParaRPr lang="en-US"/>
          </a:p>
        </p:txBody>
      </p:sp>
    </p:spTree>
    <p:extLst>
      <p:ext uri="{BB962C8B-B14F-4D97-AF65-F5344CB8AC3E}">
        <p14:creationId xmlns:p14="http://schemas.microsoft.com/office/powerpoint/2010/main" val="25754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34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d9eea3ace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d9eea3ace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07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57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955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20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3267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2492-865A-FA70-98BA-51F090D39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6582-3317-BD66-7A85-5D67E3315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BF1AC-EC19-8710-925A-5965B390345F}"/>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81925D95-C051-FFEF-0778-40F8C020D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CE587-AF2B-140D-D051-7330595AC76A}"/>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51467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19231-58D6-16E7-7E43-E155761E0B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0A410-9400-9EE7-C3A0-F463A4D97A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AF43-B290-2EBA-8142-9C1B3F98A3EB}"/>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C3727D07-F163-C235-EAFB-7884650F7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EE764-A0D2-46DC-FF12-38912F7196C1}"/>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98101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5"/>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1229333" y="2514601"/>
            <a:ext cx="9154800" cy="3154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Clr>
                <a:srgbClr val="FFB600"/>
              </a:buClr>
              <a:buSzPts val="1800"/>
              <a:buChar char="●"/>
              <a:defRPr/>
            </a:lvl1pPr>
            <a:lvl2pPr marL="1219170" lvl="1" indent="-457189">
              <a:spcBef>
                <a:spcPts val="0"/>
              </a:spcBef>
              <a:spcAft>
                <a:spcPts val="0"/>
              </a:spcAft>
              <a:buClr>
                <a:srgbClr val="FFB600"/>
              </a:buClr>
              <a:buSzPts val="1800"/>
              <a:buChar char="○"/>
              <a:defRPr/>
            </a:lvl2pPr>
            <a:lvl3pPr marL="1828754" lvl="2" indent="-457189">
              <a:spcBef>
                <a:spcPts val="0"/>
              </a:spcBef>
              <a:spcAft>
                <a:spcPts val="0"/>
              </a:spcAft>
              <a:buClr>
                <a:srgbClr val="FFB600"/>
              </a:buClr>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905909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 Compact">
  <p:cSld name="Title only - Compact">
    <p:spTree>
      <p:nvGrpSpPr>
        <p:cNvPr id="1" name="Shape 43"/>
        <p:cNvGrpSpPr/>
        <p:nvPr/>
      </p:nvGrpSpPr>
      <p:grpSpPr>
        <a:xfrm>
          <a:off x="0" y="0"/>
          <a:ext cx="0" cy="0"/>
          <a:chOff x="0" y="0"/>
          <a:chExt cx="0" cy="0"/>
        </a:xfrm>
      </p:grpSpPr>
      <p:sp>
        <p:nvSpPr>
          <p:cNvPr id="44" name="Google Shape;44;p9"/>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9"/>
          <p:cNvSpPr txBox="1">
            <a:spLocks noGrp="1"/>
          </p:cNvSpPr>
          <p:nvPr>
            <p:ph type="title"/>
          </p:nvPr>
        </p:nvSpPr>
        <p:spPr>
          <a:xfrm>
            <a:off x="1229333" y="1087433"/>
            <a:ext cx="9716000" cy="11432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56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46" name="Google Shape;46;p9"/>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979696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2"/>
        <p:cNvGrpSpPr/>
        <p:nvPr/>
      </p:nvGrpSpPr>
      <p:grpSpPr>
        <a:xfrm>
          <a:off x="0" y="0"/>
          <a:ext cx="0" cy="0"/>
          <a:chOff x="0" y="0"/>
          <a:chExt cx="0" cy="0"/>
        </a:xfrm>
      </p:grpSpPr>
      <p:sp>
        <p:nvSpPr>
          <p:cNvPr id="33" name="Google Shape;33;p7"/>
          <p:cNvSpPr/>
          <p:nvPr/>
        </p:nvSpPr>
        <p:spPr>
          <a:xfrm>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7"/>
          <p:cNvSpPr txBox="1">
            <a:spLocks noGrp="1"/>
          </p:cNvSpPr>
          <p:nvPr>
            <p:ph type="title"/>
          </p:nvPr>
        </p:nvSpPr>
        <p:spPr>
          <a:xfrm>
            <a:off x="1229333" y="1189033"/>
            <a:ext cx="9154800" cy="1143200"/>
          </a:xfrm>
          <a:prstGeom prst="rect">
            <a:avLst/>
          </a:prstGeom>
        </p:spPr>
        <p:txBody>
          <a:bodyPr spcFirstLastPara="1" wrap="square" lIns="91425" tIns="91425" rIns="91425" bIns="91425" anchor="t" anchorCtr="0">
            <a:noAutofit/>
          </a:bodyPr>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a:endParaRPr/>
          </a:p>
        </p:txBody>
      </p:sp>
      <p:sp>
        <p:nvSpPr>
          <p:cNvPr id="35" name="Google Shape;35;p7"/>
          <p:cNvSpPr txBox="1">
            <a:spLocks noGrp="1"/>
          </p:cNvSpPr>
          <p:nvPr>
            <p:ph type="body" idx="1"/>
          </p:nvPr>
        </p:nvSpPr>
        <p:spPr>
          <a:xfrm>
            <a:off x="1229333" y="2574000"/>
            <a:ext cx="3109600" cy="3892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6" name="Google Shape;36;p7"/>
          <p:cNvSpPr txBox="1">
            <a:spLocks noGrp="1"/>
          </p:cNvSpPr>
          <p:nvPr>
            <p:ph type="body" idx="2"/>
          </p:nvPr>
        </p:nvSpPr>
        <p:spPr>
          <a:xfrm>
            <a:off x="4498371" y="2574000"/>
            <a:ext cx="3109600" cy="3892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7" name="Google Shape;37;p7"/>
          <p:cNvSpPr txBox="1">
            <a:spLocks noGrp="1"/>
          </p:cNvSpPr>
          <p:nvPr>
            <p:ph type="body" idx="3"/>
          </p:nvPr>
        </p:nvSpPr>
        <p:spPr>
          <a:xfrm>
            <a:off x="7767409" y="2574000"/>
            <a:ext cx="3109600" cy="38920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38" name="Google Shape;38;p7"/>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053765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6"/>
        <p:cNvGrpSpPr/>
        <p:nvPr/>
      </p:nvGrpSpPr>
      <p:grpSpPr>
        <a:xfrm>
          <a:off x="0" y="0"/>
          <a:ext cx="0" cy="0"/>
          <a:chOff x="0" y="0"/>
          <a:chExt cx="0" cy="0"/>
        </a:xfrm>
      </p:grpSpPr>
      <p:sp>
        <p:nvSpPr>
          <p:cNvPr id="17" name="Google Shape;17;p4"/>
          <p:cNvSpPr/>
          <p:nvPr/>
        </p:nvSpPr>
        <p:spPr>
          <a:xfrm flipH="1">
            <a:off x="520981" y="506503"/>
            <a:ext cx="11150039" cy="5844995"/>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4"/>
          <p:cNvSpPr txBox="1">
            <a:spLocks noGrp="1"/>
          </p:cNvSpPr>
          <p:nvPr>
            <p:ph type="body" idx="1"/>
          </p:nvPr>
        </p:nvSpPr>
        <p:spPr>
          <a:xfrm>
            <a:off x="2342933" y="2882400"/>
            <a:ext cx="7506400" cy="1093200"/>
          </a:xfrm>
          <a:prstGeom prst="rect">
            <a:avLst/>
          </a:prstGeom>
        </p:spPr>
        <p:txBody>
          <a:bodyPr spcFirstLastPara="1" wrap="square" lIns="91425" tIns="91425" rIns="91425" bIns="91425" anchor="ctr" anchorCtr="0">
            <a:noAutofit/>
          </a:bodyPr>
          <a:lstStyle>
            <a:lvl1pPr marL="609585" lvl="0" indent="-558786" algn="ctr" rtl="0">
              <a:spcBef>
                <a:spcPts val="800"/>
              </a:spcBef>
              <a:spcAft>
                <a:spcPts val="0"/>
              </a:spcAft>
              <a:buClr>
                <a:schemeClr val="dk1"/>
              </a:buClr>
              <a:buSzPts val="3000"/>
              <a:buChar char="●"/>
              <a:defRPr sz="4000" i="1">
                <a:solidFill>
                  <a:schemeClr val="dk1"/>
                </a:solidFill>
              </a:defRPr>
            </a:lvl1pPr>
            <a:lvl2pPr marL="1219170" lvl="1" indent="-558786" algn="ctr" rtl="0">
              <a:spcBef>
                <a:spcPts val="0"/>
              </a:spcBef>
              <a:spcAft>
                <a:spcPts val="0"/>
              </a:spcAft>
              <a:buClr>
                <a:schemeClr val="dk1"/>
              </a:buClr>
              <a:buSzPts val="3000"/>
              <a:buChar char="○"/>
              <a:defRPr sz="4000" i="1">
                <a:solidFill>
                  <a:schemeClr val="dk1"/>
                </a:solidFill>
              </a:defRPr>
            </a:lvl2pPr>
            <a:lvl3pPr marL="1828754" lvl="2" indent="-558786" algn="ctr" rtl="0">
              <a:spcBef>
                <a:spcPts val="0"/>
              </a:spcBef>
              <a:spcAft>
                <a:spcPts val="0"/>
              </a:spcAft>
              <a:buClr>
                <a:schemeClr val="dk1"/>
              </a:buClr>
              <a:buSzPts val="3000"/>
              <a:buChar char="■"/>
              <a:defRPr sz="4000" i="1">
                <a:solidFill>
                  <a:schemeClr val="dk1"/>
                </a:solidFill>
              </a:defRPr>
            </a:lvl3pPr>
            <a:lvl4pPr marL="2438339" lvl="3" indent="-558786" algn="ctr" rtl="0">
              <a:spcBef>
                <a:spcPts val="0"/>
              </a:spcBef>
              <a:spcAft>
                <a:spcPts val="0"/>
              </a:spcAft>
              <a:buClr>
                <a:schemeClr val="dk1"/>
              </a:buClr>
              <a:buSzPts val="3000"/>
              <a:buChar char="●"/>
              <a:defRPr sz="4000" i="1">
                <a:solidFill>
                  <a:schemeClr val="dk1"/>
                </a:solidFill>
              </a:defRPr>
            </a:lvl4pPr>
            <a:lvl5pPr marL="3047924" lvl="4" indent="-558786" algn="ctr" rtl="0">
              <a:spcBef>
                <a:spcPts val="0"/>
              </a:spcBef>
              <a:spcAft>
                <a:spcPts val="0"/>
              </a:spcAft>
              <a:buClr>
                <a:schemeClr val="dk1"/>
              </a:buClr>
              <a:buSzPts val="3000"/>
              <a:buChar char="○"/>
              <a:defRPr sz="4000" i="1">
                <a:solidFill>
                  <a:schemeClr val="dk1"/>
                </a:solidFill>
              </a:defRPr>
            </a:lvl5pPr>
            <a:lvl6pPr marL="3657509" lvl="5" indent="-558786" algn="ctr" rtl="0">
              <a:spcBef>
                <a:spcPts val="0"/>
              </a:spcBef>
              <a:spcAft>
                <a:spcPts val="0"/>
              </a:spcAft>
              <a:buClr>
                <a:schemeClr val="dk1"/>
              </a:buClr>
              <a:buSzPts val="3000"/>
              <a:buChar char="■"/>
              <a:defRPr sz="4000" i="1">
                <a:solidFill>
                  <a:schemeClr val="dk1"/>
                </a:solidFill>
              </a:defRPr>
            </a:lvl6pPr>
            <a:lvl7pPr marL="4267093" lvl="6" indent="-558786" algn="ctr" rtl="0">
              <a:spcBef>
                <a:spcPts val="0"/>
              </a:spcBef>
              <a:spcAft>
                <a:spcPts val="0"/>
              </a:spcAft>
              <a:buClr>
                <a:schemeClr val="dk1"/>
              </a:buClr>
              <a:buSzPts val="3000"/>
              <a:buChar char="●"/>
              <a:defRPr sz="4000" i="1">
                <a:solidFill>
                  <a:schemeClr val="dk1"/>
                </a:solidFill>
              </a:defRPr>
            </a:lvl7pPr>
            <a:lvl8pPr marL="4876678" lvl="7" indent="-558786" algn="ctr" rtl="0">
              <a:spcBef>
                <a:spcPts val="0"/>
              </a:spcBef>
              <a:spcAft>
                <a:spcPts val="0"/>
              </a:spcAft>
              <a:buClr>
                <a:schemeClr val="dk1"/>
              </a:buClr>
              <a:buSzPts val="3000"/>
              <a:buChar char="○"/>
              <a:defRPr sz="4000" i="1">
                <a:solidFill>
                  <a:schemeClr val="dk1"/>
                </a:solidFill>
              </a:defRPr>
            </a:lvl8pPr>
            <a:lvl9pPr marL="5486263" lvl="8" indent="-558786" algn="ctr">
              <a:spcBef>
                <a:spcPts val="0"/>
              </a:spcBef>
              <a:spcAft>
                <a:spcPts val="0"/>
              </a:spcAft>
              <a:buClr>
                <a:schemeClr val="dk1"/>
              </a:buClr>
              <a:buSzPts val="3000"/>
              <a:buChar char="■"/>
              <a:defRPr sz="4000" i="1">
                <a:solidFill>
                  <a:schemeClr val="dk1"/>
                </a:solidFill>
              </a:defRPr>
            </a:lvl9pPr>
          </a:lstStyle>
          <a:p>
            <a:endParaRPr/>
          </a:p>
        </p:txBody>
      </p:sp>
      <p:sp>
        <p:nvSpPr>
          <p:cNvPr id="19" name="Google Shape;19;p4"/>
          <p:cNvSpPr txBox="1"/>
          <p:nvPr/>
        </p:nvSpPr>
        <p:spPr>
          <a:xfrm>
            <a:off x="274067" y="100100"/>
            <a:ext cx="10660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b="1">
                <a:solidFill>
                  <a:schemeClr val="dk1"/>
                </a:solidFill>
                <a:latin typeface="Raleway"/>
                <a:ea typeface="Raleway"/>
                <a:cs typeface="Raleway"/>
                <a:sym typeface="Raleway"/>
              </a:rPr>
              <a:t>“</a:t>
            </a:r>
            <a:endParaRPr sz="16000" b="1">
              <a:solidFill>
                <a:schemeClr val="dk1"/>
              </a:solidFill>
              <a:latin typeface="Raleway"/>
              <a:ea typeface="Raleway"/>
              <a:cs typeface="Raleway"/>
              <a:sym typeface="Raleway"/>
            </a:endParaRPr>
          </a:p>
        </p:txBody>
      </p:sp>
      <p:sp>
        <p:nvSpPr>
          <p:cNvPr id="20" name="Google Shape;20;p4"/>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199933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9D71-1323-3010-5844-A9D47B701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D0E43-9EC6-91AA-CF57-2EF8D8C3A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22F21-0D83-80E9-6A0D-59E8BC70965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441D0FCB-00AD-E0D2-FE11-2A6682698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D54C1-020B-0E17-873A-14D2E8A6C68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5072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C747-24A0-65A7-7EA4-C8362C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DDEA2-C831-B9F0-48DA-221B1E06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04C0-F198-C723-5F6E-D47484CA268D}"/>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241963E8-A4EC-964E-2F6D-D831D5190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5C812-F255-CEA1-C2B3-3F818908213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4007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3DA8-5A0A-EEE7-694C-4747B286D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E7E93-FB64-D58D-5889-BE19587A3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69042-68A0-DC1C-7559-55164CB3A6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8EBCE-46A0-6A9C-0808-6F93B55041C2}"/>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B7F0F96D-BFEE-AF5F-0196-0DB588340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9F17E-DAD1-2F56-5DCA-EE0E757A258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46075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597A-770D-078C-4D07-E40002EC5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C7CF9-1577-4958-C636-F674CBAC7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8454-AC6A-479C-24C7-C922BD7F6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250FC-60B3-5E15-E2BC-1ECBD3C64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C61B4-2BC0-38D0-23C4-35761C731D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D466E-75B1-458C-B5EB-4B2ED37C046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8" name="Footer Placeholder 7">
            <a:extLst>
              <a:ext uri="{FF2B5EF4-FFF2-40B4-BE49-F238E27FC236}">
                <a16:creationId xmlns:a16="http://schemas.microsoft.com/office/drawing/2014/main" id="{E705305C-FE67-97C6-6966-DF7DA4712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5933CE-659F-F83E-43AC-370536DA717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18853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365D-4DBA-D350-423B-C9D29E1CF4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DC416-8D85-8F2E-2F25-C93928914760}"/>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4" name="Footer Placeholder 3">
            <a:extLst>
              <a:ext uri="{FF2B5EF4-FFF2-40B4-BE49-F238E27FC236}">
                <a16:creationId xmlns:a16="http://schemas.microsoft.com/office/drawing/2014/main" id="{64E56222-1F74-16F9-3AEE-0B4401964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CDB8A-E320-12C6-725E-F806FBFCD199}"/>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1746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76509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94D-5376-46A8-BC95-2B733A70B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0D932-4CB0-6CA2-E7E0-47CBE45DC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CD93BB-CB8A-26BB-70CC-AC6A89159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2A9C1-7261-10E5-0953-692E915158CA}"/>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A22D4768-6158-AB75-14A0-083E49C6E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D02D6-1CF2-97B0-AADD-6ED753EC88B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95902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13E8-1339-112A-6B3A-7056E9115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9BE71-33D0-294F-8860-B03FAD594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A76E6-73BF-25F1-C454-5F27DFD2A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1DB00-29AD-0C13-0568-C7B095B58E0C}"/>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9CB5D6FF-F624-5538-0FB7-C751B186C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34C6-7C27-F2F0-B2F3-DC9D6AD94B87}"/>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175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5E1EC-0182-EA9D-6FC8-63E8000BF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F95A9-DFD7-088B-C532-4ECA4501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5D236-CDBE-2DAB-85EC-92F18D7BD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507D7EE7-41B8-2640-D434-6983FB962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4E8C6-0B00-A0BE-B0B9-746A2FEE3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EB98A-8481-42D3-ADC8-7F84A8FACCA9}" type="slidenum">
              <a:rPr lang="en-US" smtClean="0"/>
              <a:t>‹#›</a:t>
            </a:fld>
            <a:endParaRPr lang="en-US"/>
          </a:p>
        </p:txBody>
      </p:sp>
    </p:spTree>
    <p:extLst>
      <p:ext uri="{BB962C8B-B14F-4D97-AF65-F5344CB8AC3E}">
        <p14:creationId xmlns:p14="http://schemas.microsoft.com/office/powerpoint/2010/main" val="2245041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17/06/relationships/model3d" Target="../media/model3d6.glb"/><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a:t>
            </a:r>
          </a:p>
          <a:p>
            <a:pPr marL="972185" marR="73787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Cơ Sở, Quá Trình Hình Thành Và Phát Triển</a:t>
            </a:r>
            <a:r>
              <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p>
          <a:p>
            <a:pPr marL="972185" marR="73787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(tiếp)</a:t>
            </a:r>
            <a:endParaRPr lang="vi-V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r>
              <a:rPr lang="vi-VN">
                <a:latin typeface="ZapfChancery-Medium" panose="00000400000000000000" pitchFamily="2" charset="0"/>
                <a:ea typeface="ZapfChancery-Medium" panose="00000400000000000000" pitchFamily="2" charset="0"/>
                <a:cs typeface="ZapfChancery-Medium" panose="00000400000000000000" pitchFamily="2" charset="0"/>
              </a:rPr>
              <a:t>Chương 2 sẽ giúp cho sinh viên hiểu rõ cơ sở thực tiễn, lý luận và nhân tố chủ quan hình thành tư tưởng Hồ Chí Minh; hiểu rõ các giai đoạn cơ bản trong quá trình hình thành và phát triển tư tưởng Hồ Chí Minh</a:t>
            </a: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lvl="0">
              <a:spcBef>
                <a:spcPts val="600"/>
              </a:spcBef>
              <a:buClr>
                <a:schemeClr val="dk1"/>
              </a:buClr>
              <a:buSzPts val="1100"/>
            </a:pPr>
            <a:r>
              <a:rPr lang="vi-VN" sz="1600" b="1">
                <a:latin typeface="NewCentury-Narrow" panose="020B0500000000000000" pitchFamily="34" charset="0"/>
                <a:ea typeface="NewCentury-Narrow" panose="020B0500000000000000" pitchFamily="34" charset="0"/>
                <a:cs typeface="NewCentury-Narrow" panose="020B0500000000000000" pitchFamily="34" charset="0"/>
              </a:rPr>
              <a:t>2.1. Cơ sở hình thành tư tưởng Hồ Chí Minh</a:t>
            </a:r>
          </a:p>
          <a:p>
            <a:pPr lvl="0">
              <a:spcBef>
                <a:spcPts val="600"/>
              </a:spcBef>
              <a:buClr>
                <a:schemeClr val="dk1"/>
              </a:buClr>
              <a:buSzPts val="1100"/>
            </a:pPr>
            <a:r>
              <a:rPr lang="vi-VN" sz="1600" b="1">
                <a:latin typeface="NewCentury-Narrow" panose="020B0500000000000000" pitchFamily="34" charset="0"/>
                <a:ea typeface="NewCentury-Narrow" panose="020B0500000000000000" pitchFamily="34" charset="0"/>
                <a:cs typeface="NewCentury-Narrow" panose="020B0500000000000000" pitchFamily="34" charset="0"/>
              </a:rPr>
              <a:t>2.2. Quá trình hình thành và phát triển tư tưởng Hồ Chí Minh</a:t>
            </a:r>
            <a:endParaRPr lang="en-US" sz="1600" b="1">
              <a:latin typeface="NewCentury-Narrow" panose="020B0500000000000000" pitchFamily="34" charset="0"/>
              <a:ea typeface="NewCentury-Narrow" panose="020B0500000000000000" pitchFamily="34" charset="0"/>
              <a:cs typeface="NewCentury-Narrow" panose="020B0500000000000000" pitchFamily="34" charset="0"/>
            </a:endParaRPr>
          </a:p>
          <a:p>
            <a:pPr lvl="0">
              <a:spcBef>
                <a:spcPts val="600"/>
              </a:spcBef>
              <a:buClr>
                <a:schemeClr val="dk1"/>
              </a:buClr>
              <a:buSzPts val="1100"/>
            </a:pPr>
            <a:r>
              <a:rPr lang="vi-VN" sz="1600" b="1">
                <a:latin typeface="NewCentury-Narrow" panose="020B0500000000000000" pitchFamily="34" charset="0"/>
                <a:ea typeface="NewCentury-Narrow" panose="020B0500000000000000" pitchFamily="34" charset="0"/>
                <a:cs typeface="NewCentury-Narrow" panose="020B0500000000000000" pitchFamily="34" charset="0"/>
              </a:rPr>
              <a:t>2.3. Giá trị tư tưởng Hồ Chí Minh</a:t>
            </a:r>
            <a:endParaRPr lang="vi-VN" sz="1600" b="1" dirty="0">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44000"/>
          </a:schemeClr>
        </a:solidFill>
        <a:effectLst/>
      </p:bgPr>
    </p:bg>
    <p:spTree>
      <p:nvGrpSpPr>
        <p:cNvPr id="1" name="Shape 290"/>
        <p:cNvGrpSpPr/>
        <p:nvPr/>
      </p:nvGrpSpPr>
      <p:grpSpPr>
        <a:xfrm>
          <a:off x="0" y="0"/>
          <a:ext cx="0" cy="0"/>
          <a:chOff x="0" y="0"/>
          <a:chExt cx="0" cy="0"/>
        </a:xfrm>
      </p:grpSpPr>
      <p:sp>
        <p:nvSpPr>
          <p:cNvPr id="295" name="Google Shape;295;p30"/>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latin typeface="Raleway Light" pitchFamily="2" charset="0"/>
              </a:rPr>
              <a:pPr algn="ctr"/>
              <a:t>10</a:t>
            </a:fld>
            <a:endParaRPr>
              <a:latin typeface="Raleway Light" pitchFamily="2" charset="0"/>
            </a:endParaRPr>
          </a:p>
        </p:txBody>
      </p:sp>
      <p:sp>
        <p:nvSpPr>
          <p:cNvPr id="291" name="Google Shape;291;p30"/>
          <p:cNvSpPr txBox="1">
            <a:spLocks noGrp="1"/>
          </p:cNvSpPr>
          <p:nvPr>
            <p:ph type="title" idx="4294967295"/>
          </p:nvPr>
        </p:nvSpPr>
        <p:spPr>
          <a:xfrm>
            <a:off x="827087" y="413806"/>
            <a:ext cx="9155113" cy="947738"/>
          </a:xfrm>
          <a:prstGeom prst="rect">
            <a:avLst/>
          </a:prstGeom>
        </p:spPr>
        <p:txBody>
          <a:bodyPr spcFirstLastPara="1" vert="horz" wrap="square" lIns="121900" tIns="121900" rIns="121900" bIns="121900" rtlCol="0" anchor="t" anchorCtr="0">
            <a:noAutofit/>
          </a:bodyPr>
          <a:lstStyle/>
          <a:p>
            <a:r>
              <a:rPr lang="en-US" sz="2400" b="1" spc="-15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 </a:t>
            </a:r>
            <a:r>
              <a:rPr lang="vi-VN" sz="2400" b="1" spc="-15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a:t>
            </a:r>
            <a:r>
              <a:rPr lang="vi-VN" sz="2400" b="1" spc="-15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tưởng Hồ Chí Minh góp phần mở ra cho các dân tộc thuộc địa con đường giải phóng dân tộc gắn với sự tiến bộ xã hội</a:t>
            </a:r>
            <a:endParaRPr sz="4800" b="1" spc="-15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92" name="Google Shape;292;p30"/>
          <p:cNvSpPr txBox="1">
            <a:spLocks noGrp="1"/>
          </p:cNvSpPr>
          <p:nvPr>
            <p:ph type="body" idx="4294967295"/>
          </p:nvPr>
        </p:nvSpPr>
        <p:spPr>
          <a:xfrm>
            <a:off x="1052648" y="1632164"/>
            <a:ext cx="10452100" cy="1143000"/>
          </a:xfrm>
          <a:prstGeom prst="rect">
            <a:avLst/>
          </a:prstGeom>
        </p:spPr>
        <p:txBody>
          <a:bodyPr spcFirstLastPara="1" vert="horz" wrap="square" lIns="121900" tIns="121900" rIns="121900" bIns="121900" rtlCol="0" anchor="t" anchorCtr="0">
            <a:noAutofit/>
          </a:bodyPr>
          <a:lstStyle/>
          <a:p>
            <a:pPr marL="0" indent="0">
              <a:buNone/>
            </a:pP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Một nội dung lớn trong tư tưởng Hồ Chí Minh là “</a:t>
            </a:r>
            <a:r>
              <a:rPr lang="vi-VN" sz="2400" i="1" dirty="0">
                <a:latin typeface="NewCentury-Narrow" panose="020B0500000000000000" pitchFamily="34" charset="0"/>
                <a:ea typeface="NewCentury-Narrow" panose="020B0500000000000000" pitchFamily="34" charset="0"/>
                <a:cs typeface="NewCentury-Narrow" panose="020B0500000000000000" pitchFamily="34" charset="0"/>
              </a:rPr>
              <a:t>Làm bạn với tất cả mọi nước dân chủ và không gây thù oán với một ai”</a:t>
            </a:r>
            <a:endParaRPr sz="2133"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6" name="TextBox 15">
            <a:extLst>
              <a:ext uri="{FF2B5EF4-FFF2-40B4-BE49-F238E27FC236}">
                <a16:creationId xmlns:a16="http://schemas.microsoft.com/office/drawing/2014/main" id="{93BEDCAA-7E93-481F-B99F-CFF00BA34128}"/>
              </a:ext>
            </a:extLst>
          </p:cNvPr>
          <p:cNvSpPr txBox="1"/>
          <p:nvPr/>
        </p:nvSpPr>
        <p:spPr>
          <a:xfrm>
            <a:off x="4127375" y="2822234"/>
            <a:ext cx="3970116" cy="2443233"/>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indent="609585" algn="just">
              <a:lnSpc>
                <a:spcPct val="107000"/>
              </a:lnSpc>
              <a:spcBef>
                <a:spcPts val="400"/>
              </a:spcBef>
              <a:spcAft>
                <a:spcPts val="400"/>
              </a:spcAft>
            </a:pPr>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Trong lòng nhân dân thế giới, Hồ Chí Minh là bất diệt. Bạn bè năm châu khâm phục và coi Hồ Chí Minh là biểu tượng cao đẹp của những giá trị về tư tưởng, lương tri và phẩm giá làm người.</a:t>
            </a:r>
            <a:endParaRPr lang="en-US" sz="2400" dirty="0">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3" name="Picture 2">
            <a:extLst>
              <a:ext uri="{FF2B5EF4-FFF2-40B4-BE49-F238E27FC236}">
                <a16:creationId xmlns:a16="http://schemas.microsoft.com/office/drawing/2014/main" id="{94AB68C1-B382-4D0F-BE71-DD29300E3837}"/>
              </a:ext>
            </a:extLst>
          </p:cNvPr>
          <p:cNvPicPr>
            <a:picLocks noChangeAspect="1"/>
          </p:cNvPicPr>
          <p:nvPr/>
        </p:nvPicPr>
        <p:blipFill>
          <a:blip r:embed="rId3"/>
          <a:stretch>
            <a:fillRect/>
          </a:stretch>
        </p:blipFill>
        <p:spPr>
          <a:xfrm>
            <a:off x="839644" y="3054627"/>
            <a:ext cx="2915920" cy="204875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Picture 4">
            <a:extLst>
              <a:ext uri="{FF2B5EF4-FFF2-40B4-BE49-F238E27FC236}">
                <a16:creationId xmlns:a16="http://schemas.microsoft.com/office/drawing/2014/main" id="{2B4C2352-8B75-47F0-9F23-8A962722D25E}"/>
              </a:ext>
            </a:extLst>
          </p:cNvPr>
          <p:cNvPicPr>
            <a:picLocks noChangeAspect="1"/>
          </p:cNvPicPr>
          <p:nvPr/>
        </p:nvPicPr>
        <p:blipFill>
          <a:blip r:embed="rId4"/>
          <a:stretch>
            <a:fillRect/>
          </a:stretch>
        </p:blipFill>
        <p:spPr>
          <a:xfrm>
            <a:off x="8469303" y="3070189"/>
            <a:ext cx="2879312" cy="208643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1" name="TextBox 20">
            <a:extLst>
              <a:ext uri="{FF2B5EF4-FFF2-40B4-BE49-F238E27FC236}">
                <a16:creationId xmlns:a16="http://schemas.microsoft.com/office/drawing/2014/main" id="{AB29FAE2-8B40-422E-AFF0-C8A909DF1D4F}"/>
              </a:ext>
            </a:extLst>
          </p:cNvPr>
          <p:cNvSpPr txBox="1"/>
          <p:nvPr/>
        </p:nvSpPr>
        <p:spPr>
          <a:xfrm>
            <a:off x="608385" y="5103384"/>
            <a:ext cx="3147180" cy="92333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ctr"/>
            <a:r>
              <a:rPr lang="en-US" i="1" dirty="0">
                <a:solidFill>
                  <a:srgbClr val="555555"/>
                </a:solidFill>
                <a:latin typeface="Raleway Light" pitchFamily="2" charset="0"/>
              </a:rPr>
              <a:t>T</a:t>
            </a:r>
            <a:r>
              <a:rPr lang="vi-VN" i="1" dirty="0">
                <a:solidFill>
                  <a:srgbClr val="555555"/>
                </a:solidFill>
                <a:latin typeface="Raleway Light" pitchFamily="2" charset="0"/>
              </a:rPr>
              <a:t>iếp Tổng thống nước Cộng hòa Guinea Ahmed Sékou Touré vào năm 1960</a:t>
            </a:r>
            <a:endParaRPr lang="en-US" dirty="0">
              <a:latin typeface="Raleway Light" pitchFamily="2" charset="0"/>
            </a:endParaRPr>
          </a:p>
        </p:txBody>
      </p:sp>
      <p:pic>
        <p:nvPicPr>
          <p:cNvPr id="2" name="Picture 2" descr="C:\Users\QUOC HUY\Desktop\Logo_Đại_học_FPT.png">
            <a:extLst>
              <a:ext uri="{FF2B5EF4-FFF2-40B4-BE49-F238E27FC236}">
                <a16:creationId xmlns:a16="http://schemas.microsoft.com/office/drawing/2014/main" id="{D4F74631-A178-FCC2-4C91-40A27CA6BF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5DF0DD1-5C9F-C038-D0C9-B5E854D5BAC9}"/>
              </a:ext>
            </a:extLst>
          </p:cNvPr>
          <p:cNvCxnSpPr/>
          <p:nvPr/>
        </p:nvCxnSpPr>
        <p:spPr>
          <a:xfrm>
            <a:off x="914400" y="1314273"/>
            <a:ext cx="91787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27340D9-0ABB-9011-7DC8-230FFFD1FEE8}"/>
              </a:ext>
            </a:extLst>
          </p:cNvPr>
          <p:cNvSpPr txBox="1"/>
          <p:nvPr/>
        </p:nvSpPr>
        <p:spPr>
          <a:xfrm>
            <a:off x="8340177" y="5314716"/>
            <a:ext cx="3147180" cy="64633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ctr"/>
            <a:r>
              <a:rPr lang="vi-VN" i="1">
                <a:solidFill>
                  <a:srgbClr val="333333"/>
                </a:solidFill>
                <a:latin typeface="Raleway Light" pitchFamily="2" charset="0"/>
              </a:rPr>
              <a:t>Bác Hồ nói chuyện với người dân Liên Xô</a:t>
            </a:r>
            <a:endParaRPr lang="vi-VN">
              <a:solidFill>
                <a:srgbClr val="333333"/>
              </a:solidFill>
              <a:latin typeface="Raleway Light" pitchFamily="2" charset="0"/>
            </a:endParaRPr>
          </a:p>
        </p:txBody>
      </p:sp>
    </p:spTree>
    <p:extLst>
      <p:ext uri="{BB962C8B-B14F-4D97-AF65-F5344CB8AC3E}">
        <p14:creationId xmlns:p14="http://schemas.microsoft.com/office/powerpoint/2010/main" val="2588606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970020" y="891250"/>
            <a:ext cx="10502513" cy="5440101"/>
          </a:xfrm>
          <a:prstGeom prst="rect">
            <a:avLst/>
          </a:prstGeom>
        </p:spPr>
        <p:txBody>
          <a:bodyPr spcFirstLastPara="1" vert="horz" wrap="square" lIns="121900" tIns="121900" rIns="121900" bIns="121900" rtlCol="0" anchor="ctr" anchorCtr="0">
            <a:noAutofit/>
          </a:bodyPr>
          <a:lstStyle/>
          <a:p>
            <a:pPr marL="0" indent="0" algn="just">
              <a:lnSpc>
                <a:spcPct val="107000"/>
              </a:lnSpc>
              <a:spcBef>
                <a:spcPts val="400"/>
              </a:spcBef>
              <a:spcAft>
                <a:spcPts val="400"/>
              </a:spcAft>
              <a:buNone/>
            </a:pPr>
            <a:r>
              <a:rPr lang="vi-VN" sz="2400" spc="300" dirty="0">
                <a:latin typeface="ZapfChancery-Medium" panose="00000400000000000000" pitchFamily="2" charset="0"/>
                <a:ea typeface="ZapfChancery-Medium" panose="00000400000000000000" pitchFamily="2" charset="0"/>
                <a:cs typeface="ZapfChancery-Medium" panose="00000400000000000000" pitchFamily="2" charset="0"/>
              </a:rPr>
              <a:t>"Chủ tịch Hồ Chí Minh vĩ đại, lãnh tụ thiên tài của Đảng và nhân dân ta, người thầy vĩ đại của cách mạng Việt Nam, người sáng lập, lãnh đạo và rèn luyện Đảng ta, Anh hùng giải phóng dân tộc, Danh nhân văn hóa thế giới, người đã làm rạng rỡ dân tộc ta, non sông đất nước ta, người chiến sĩ cộng sản quốc tế mẫu mực, người bạn thân thiết của các dân tộc đấu tranh vì hòa bình, độc lập dân tộc, dân chủ và tiến bộ xã hội trên toàn thế giới. Tư tưởng của Người, cùng với chủ nghĩa Mác - Lênin là nền tảng tư tưởng, kim chỉ nam cho hành động của Đảng và cách mạng Việt Nam, là tài sản tinh thần vô cùng to lớn và quý giá của Đảng và dân tộc ta, mãi mãi soi đường cho sự nghiệp cách mạng của Đảng và nhân dân ta".</a:t>
            </a:r>
            <a:endParaRPr lang="en-US" sz="2400" spc="300" dirty="0">
              <a:latin typeface="ZapfChancery-Medium" panose="00000400000000000000" pitchFamily="2" charset="0"/>
              <a:ea typeface="ZapfChancery-Medium" panose="00000400000000000000" pitchFamily="2" charset="0"/>
              <a:cs typeface="ZapfChancery-Medium" panose="00000400000000000000" pitchFamily="2" charset="0"/>
            </a:endParaRPr>
          </a:p>
          <a:p>
            <a:pPr marL="0" indent="0">
              <a:spcBef>
                <a:spcPts val="0"/>
              </a:spcBef>
              <a:buNone/>
            </a:pPr>
            <a:r>
              <a:rPr lang="vi-VN" sz="2800" spc="300" dirty="0">
                <a:latin typeface="ZapfChancery-Medium" panose="00000400000000000000" pitchFamily="2" charset="0"/>
                <a:ea typeface="ZapfChancery-Medium" panose="00000400000000000000" pitchFamily="2" charset="0"/>
                <a:cs typeface="ZapfChancery-Medium" panose="00000400000000000000" pitchFamily="2" charset="0"/>
              </a:rPr>
              <a:t>Đảng Cộng sản Việt Nam: Văn kiện Đại hội đại biểu toàn quốc lần thứ XII, Nxb. Chính trị quốc gia, Hà Nội, 2016.tr 7-8.</a:t>
            </a:r>
            <a:endParaRPr lang="en-US" sz="2800" spc="300" dirty="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00" name="Google Shape;100;p17"/>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11</a:t>
            </a:fld>
            <a:endParaRPr/>
          </a:p>
        </p:txBody>
      </p:sp>
      <p:pic>
        <p:nvPicPr>
          <p:cNvPr id="2" name="Picture 2" descr="C:\Users\QUOC HUY\Desktop\Logo_Đại_học_FPT.png">
            <a:extLst>
              <a:ext uri="{FF2B5EF4-FFF2-40B4-BE49-F238E27FC236}">
                <a16:creationId xmlns:a16="http://schemas.microsoft.com/office/drawing/2014/main" id="{9C7E35E5-0A1B-E9F8-45C2-FB00748A69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7"/>
          <p:cNvSpPr txBox="1">
            <a:spLocks noGrp="1"/>
          </p:cNvSpPr>
          <p:nvPr>
            <p:ph type="title"/>
          </p:nvPr>
        </p:nvSpPr>
        <p:spPr>
          <a:xfrm>
            <a:off x="3173148" y="517713"/>
            <a:ext cx="6275120" cy="732353"/>
          </a:xfrm>
          <a:prstGeom prst="rect">
            <a:avLst/>
          </a:prstGeom>
        </p:spPr>
        <p:txBody>
          <a:bodyPr spcFirstLastPara="1" vert="horz" wrap="square" lIns="121900" tIns="121900" rIns="121900" bIns="121900" rtlCol="0" anchor="t" anchorCtr="0">
            <a:noAutofit/>
          </a:bodyPr>
          <a:lstStyle/>
          <a:p>
            <a:r>
              <a:rPr lang="en" sz="4800" spc="-150" dirty="0"/>
              <a:t>Tài liệu </a:t>
            </a:r>
            <a:r>
              <a:rPr lang="en" sz="4800" spc="-150" dirty="0">
                <a:solidFill>
                  <a:schemeClr val="accent1"/>
                </a:solidFill>
              </a:rPr>
              <a:t>tham khảo</a:t>
            </a:r>
            <a:endParaRPr sz="4800" spc="-150" dirty="0">
              <a:solidFill>
                <a:schemeClr val="accent1"/>
              </a:solidFill>
            </a:endParaRPr>
          </a:p>
        </p:txBody>
      </p:sp>
      <p:sp>
        <p:nvSpPr>
          <p:cNvPr id="408" name="Google Shape;408;p37"/>
          <p:cNvSpPr txBox="1">
            <a:spLocks noGrp="1"/>
          </p:cNvSpPr>
          <p:nvPr>
            <p:ph type="body" idx="1"/>
          </p:nvPr>
        </p:nvSpPr>
        <p:spPr>
          <a:xfrm>
            <a:off x="972272" y="1634854"/>
            <a:ext cx="10676871" cy="4518532"/>
          </a:xfrm>
          <a:prstGeom prst="rect">
            <a:avLst/>
          </a:prstGeom>
        </p:spPr>
        <p:txBody>
          <a:bodyPr spcFirstLastPara="1" vert="horz" wrap="square" lIns="121900" tIns="121900" rIns="121900" bIns="121900" rtlCol="0" anchor="t" anchorCtr="0">
            <a:noAutofit/>
          </a:bodyPr>
          <a:lstStyle/>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Đảng C</a:t>
            </a:r>
            <a:r>
              <a:rPr lang="en-US" sz="1867" dirty="0">
                <a:latin typeface="Raleway Light" pitchFamily="2" charset="0"/>
                <a:ea typeface="Calibri" panose="020F0502020204030204" pitchFamily="34" charset="0"/>
                <a:cs typeface="SimSun" panose="02010600030101010101" pitchFamily="2" charset="-122"/>
              </a:rPr>
              <a:t>SVN</a:t>
            </a:r>
            <a:r>
              <a:rPr lang="vi-VN" sz="1867" dirty="0">
                <a:latin typeface="Raleway Light" pitchFamily="2" charset="0"/>
                <a:ea typeface="Calibri" panose="020F0502020204030204" pitchFamily="34" charset="0"/>
                <a:cs typeface="SimSun" panose="02010600030101010101" pitchFamily="2" charset="-122"/>
              </a:rPr>
              <a:t>: </a:t>
            </a:r>
            <a:r>
              <a:rPr lang="vi-VN" sz="1867" i="1" dirty="0">
                <a:latin typeface="Raleway Light" pitchFamily="2" charset="0"/>
                <a:ea typeface="Calibri" panose="020F0502020204030204" pitchFamily="34" charset="0"/>
                <a:cs typeface="SimSun" panose="02010600030101010101" pitchFamily="2" charset="-122"/>
              </a:rPr>
              <a:t>Văn kiện Đại hội đại biểu toàn Quốc lần thứ XI</a:t>
            </a:r>
            <a:r>
              <a:rPr lang="vi-VN" sz="1867" dirty="0">
                <a:latin typeface="Raleway Light" pitchFamily="2" charset="0"/>
                <a:ea typeface="Calibri" panose="020F0502020204030204" pitchFamily="34" charset="0"/>
                <a:cs typeface="SimSun" panose="02010600030101010101" pitchFamily="2" charset="-122"/>
              </a:rPr>
              <a:t>, Nxb.</a:t>
            </a:r>
            <a:r>
              <a:rPr lang="en-US" sz="1867" dirty="0">
                <a:latin typeface="Raleway Light" pitchFamily="2" charset="0"/>
                <a:ea typeface="Calibri" panose="020F0502020204030204" pitchFamily="34" charset="0"/>
                <a:cs typeface="SimSun" panose="02010600030101010101" pitchFamily="2" charset="-122"/>
              </a:rPr>
              <a:t> CTQG</a:t>
            </a:r>
            <a:r>
              <a:rPr lang="vi-VN" sz="1867" dirty="0">
                <a:latin typeface="Raleway Light" pitchFamily="2" charset="0"/>
                <a:ea typeface="Calibri" panose="020F0502020204030204" pitchFamily="34" charset="0"/>
                <a:cs typeface="SimSun" panose="02010600030101010101" pitchFamily="2" charset="-122"/>
              </a:rPr>
              <a:t>, Hà Nội, 2011.</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Đảng Cộng sản Việt Nam: </a:t>
            </a:r>
            <a:r>
              <a:rPr lang="vi-VN" sz="1867" i="1" dirty="0">
                <a:latin typeface="Raleway Light" pitchFamily="2" charset="0"/>
                <a:ea typeface="Calibri" panose="020F0502020204030204" pitchFamily="34" charset="0"/>
                <a:cs typeface="SimSun" panose="02010600030101010101" pitchFamily="2" charset="-122"/>
              </a:rPr>
              <a:t>Văn kiện Đại hội đại biểu toàn quốc lần thứ XII</a:t>
            </a:r>
            <a:r>
              <a:rPr lang="vi-VN" sz="1867" dirty="0">
                <a:latin typeface="Raleway Light" pitchFamily="2" charset="0"/>
                <a:ea typeface="Calibri" panose="020F0502020204030204" pitchFamily="34" charset="0"/>
                <a:cs typeface="SimSun" panose="02010600030101010101" pitchFamily="2" charset="-122"/>
              </a:rPr>
              <a:t>, Nxb.. Chính trị quốc gia, Hà Nội, 2016.</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Đại tướng Võ Nguyên Giáp: </a:t>
            </a:r>
            <a:r>
              <a:rPr lang="vi-VN" sz="1867" i="1" dirty="0">
                <a:latin typeface="Raleway Light" pitchFamily="2" charset="0"/>
                <a:ea typeface="Calibri" panose="020F0502020204030204" pitchFamily="34" charset="0"/>
                <a:cs typeface="SimSun" panose="02010600030101010101" pitchFamily="2" charset="-122"/>
              </a:rPr>
              <a:t>Tư tưởng Hồ Chí Minh và con đường cách mạng Việt Nam</a:t>
            </a:r>
            <a:r>
              <a:rPr lang="vi-VN" sz="1867" dirty="0">
                <a:latin typeface="Raleway Light" pitchFamily="2" charset="0"/>
                <a:ea typeface="Calibri" panose="020F0502020204030204" pitchFamily="34" charset="0"/>
                <a:cs typeface="SimSun" panose="02010600030101010101" pitchFamily="2" charset="-122"/>
              </a:rPr>
              <a:t>, Nxb. Chính trị quốc gia, Hà Nội, 1997.</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Trần Văn Giàu: </a:t>
            </a:r>
            <a:r>
              <a:rPr lang="vi-VN" sz="1867" i="1" dirty="0">
                <a:latin typeface="Raleway Light" pitchFamily="2" charset="0"/>
                <a:ea typeface="Calibri" panose="020F0502020204030204" pitchFamily="34" charset="0"/>
                <a:cs typeface="SimSun" panose="02010600030101010101" pitchFamily="2" charset="-122"/>
              </a:rPr>
              <a:t>Hồ Chí Minh - vĩ đại một con người</a:t>
            </a:r>
            <a:r>
              <a:rPr lang="vi-VN" sz="1867" dirty="0">
                <a:latin typeface="Raleway Light" pitchFamily="2" charset="0"/>
                <a:ea typeface="Calibri" panose="020F0502020204030204" pitchFamily="34" charset="0"/>
                <a:cs typeface="SimSun" panose="02010600030101010101" pitchFamily="2" charset="-122"/>
              </a:rPr>
              <a:t>, Nxb. Chính trị quốc gia, Hà Nội, 2010.</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Hồ Chí Minh: </a:t>
            </a:r>
            <a:r>
              <a:rPr lang="vi-VN" sz="1867" i="1" dirty="0">
                <a:latin typeface="Raleway Light" pitchFamily="2" charset="0"/>
                <a:ea typeface="Calibri" panose="020F0502020204030204" pitchFamily="34" charset="0"/>
                <a:cs typeface="SimSun" panose="02010600030101010101" pitchFamily="2" charset="-122"/>
              </a:rPr>
              <a:t>“Báo cáo chính trị tại Đại hội đại biểu toàn quốc lần thứ II của Đảng”</a:t>
            </a:r>
            <a:r>
              <a:rPr lang="vi-VN" sz="1867" dirty="0">
                <a:latin typeface="Raleway Light" pitchFamily="2" charset="0"/>
                <a:ea typeface="Calibri" panose="020F0502020204030204" pitchFamily="34" charset="0"/>
                <a:cs typeface="SimSun" panose="02010600030101010101" pitchFamily="2" charset="-122"/>
              </a:rPr>
              <a:t>, Toàn tập, t.7, Nxb. Chính trị quốc gia, Hà Nội, 2011.</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Hồ Chí Minh: "Con đường dẫn tôi đến chủ nghĩa Lênin”, </a:t>
            </a:r>
            <a:r>
              <a:rPr lang="vi-VN" sz="1867" i="1" dirty="0">
                <a:latin typeface="Raleway Light" pitchFamily="2" charset="0"/>
                <a:ea typeface="Calibri" panose="020F0502020204030204" pitchFamily="34" charset="0"/>
                <a:cs typeface="SimSun" panose="02010600030101010101" pitchFamily="2" charset="-122"/>
              </a:rPr>
              <a:t>Toàn tập</a:t>
            </a:r>
            <a:r>
              <a:rPr lang="vi-VN" sz="1867" dirty="0">
                <a:latin typeface="Raleway Light" pitchFamily="2" charset="0"/>
                <a:ea typeface="Calibri" panose="020F0502020204030204" pitchFamily="34" charset="0"/>
                <a:cs typeface="SimSun" panose="02010600030101010101" pitchFamily="2" charset="-122"/>
              </a:rPr>
              <a:t>, t.12, Nxb. Chính trị quốc gia, Hà Nội, 2011.</a:t>
            </a:r>
            <a:endParaRPr lang="en-US" sz="1867" dirty="0">
              <a:latin typeface="Raleway Light" pitchFamily="2" charset="0"/>
              <a:ea typeface="Calibri" panose="020F0502020204030204" pitchFamily="34" charset="0"/>
              <a:cs typeface="SimSun" panose="02010600030101010101" pitchFamily="2" charset="-122"/>
            </a:endParaRPr>
          </a:p>
          <a:p>
            <a:pPr marL="173038" indent="-173038" algn="just">
              <a:lnSpc>
                <a:spcPct val="107000"/>
              </a:lnSpc>
              <a:spcBef>
                <a:spcPts val="400"/>
              </a:spcBef>
              <a:spcAft>
                <a:spcPts val="400"/>
              </a:spcAft>
              <a:buFont typeface="Arial" panose="020B0604020202020204" pitchFamily="34" charset="0"/>
              <a:buChar char="•"/>
            </a:pPr>
            <a:r>
              <a:rPr lang="vi-VN" sz="1867" dirty="0">
                <a:latin typeface="Raleway Light" pitchFamily="2" charset="0"/>
                <a:ea typeface="Calibri" panose="020F0502020204030204" pitchFamily="34" charset="0"/>
                <a:cs typeface="SimSun" panose="02010600030101010101" pitchFamily="2" charset="-122"/>
              </a:rPr>
              <a:t>Duiker William J.: </a:t>
            </a:r>
            <a:r>
              <a:rPr lang="vi-VN" sz="1867" i="1" dirty="0">
                <a:latin typeface="Raleway Light" pitchFamily="2" charset="0"/>
                <a:ea typeface="Calibri" panose="020F0502020204030204" pitchFamily="34" charset="0"/>
                <a:cs typeface="SimSun" panose="02010600030101010101" pitchFamily="2" charset="-122"/>
              </a:rPr>
              <a:t>Ho Chi Minh a lif</a:t>
            </a:r>
            <a:r>
              <a:rPr lang="vi-VN" sz="1867" dirty="0">
                <a:latin typeface="Raleway Light" pitchFamily="2" charset="0"/>
                <a:ea typeface="Calibri" panose="020F0502020204030204" pitchFamily="34" charset="0"/>
                <a:cs typeface="SimSun" panose="02010600030101010101" pitchFamily="2" charset="-122"/>
              </a:rPr>
              <a:t>, Hyperion, New York, 2000.</a:t>
            </a:r>
            <a:endParaRPr lang="en-US" sz="1867" dirty="0">
              <a:latin typeface="Raleway Light" pitchFamily="2" charset="0"/>
              <a:ea typeface="Calibri" panose="020F0502020204030204" pitchFamily="34" charset="0"/>
              <a:cs typeface="SimSun" panose="02010600030101010101" pitchFamily="2" charset="-122"/>
            </a:endParaRPr>
          </a:p>
          <a:p>
            <a:pPr marL="0" indent="0">
              <a:lnSpc>
                <a:spcPct val="115000"/>
              </a:lnSpc>
              <a:buNone/>
            </a:pPr>
            <a:endParaRPr sz="1867" b="1" dirty="0">
              <a:solidFill>
                <a:srgbClr val="3D85C6"/>
              </a:solidFill>
              <a:latin typeface="Raleway Light" pitchFamily="2" charset="0"/>
            </a:endParaRPr>
          </a:p>
        </p:txBody>
      </p:sp>
      <p:sp>
        <p:nvSpPr>
          <p:cNvPr id="410" name="Google Shape;410;p37"/>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12</a:t>
            </a:fld>
            <a:endParaRPr/>
          </a:p>
        </p:txBody>
      </p:sp>
      <p:pic>
        <p:nvPicPr>
          <p:cNvPr id="2" name="Picture 2" descr="C:\Users\QUOC HUY\Desktop\Logo_Đại_học_FPT.png">
            <a:extLst>
              <a:ext uri="{FF2B5EF4-FFF2-40B4-BE49-F238E27FC236}">
                <a16:creationId xmlns:a16="http://schemas.microsoft.com/office/drawing/2014/main" id="{D4225750-70A3-7CCB-5F94-D7E56FED2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9C1B773-69BB-C46E-7EA3-59F7A8E82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82" y="51578"/>
            <a:ext cx="1549723" cy="1592921"/>
          </a:xfrm>
          <a:prstGeom prst="rect">
            <a:avLst/>
          </a:prstGeom>
        </p:spPr>
      </p:pic>
    </p:spTree>
    <p:extLst>
      <p:ext uri="{BB962C8B-B14F-4D97-AF65-F5344CB8AC3E}">
        <p14:creationId xmlns:p14="http://schemas.microsoft.com/office/powerpoint/2010/main" val="3268358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4" name="Google Shape;157;p22">
            <a:extLst>
              <a:ext uri="{FF2B5EF4-FFF2-40B4-BE49-F238E27FC236}">
                <a16:creationId xmlns:a16="http://schemas.microsoft.com/office/drawing/2014/main" id="{33A0C28C-F531-BAD4-9B1A-4A86E04AFEAA}"/>
              </a:ext>
            </a:extLst>
          </p:cNvPr>
          <p:cNvSpPr txBox="1">
            <a:spLocks/>
          </p:cNvSpPr>
          <p:nvPr/>
        </p:nvSpPr>
        <p:spPr>
          <a:xfrm>
            <a:off x="3611236" y="2984407"/>
            <a:ext cx="5929532" cy="894576"/>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indent="234950" algn="l">
              <a:lnSpc>
                <a:spcPct val="115000"/>
              </a:lnSpc>
              <a:spcBef>
                <a:spcPts val="400"/>
              </a:spcBef>
              <a:spcAft>
                <a:spcPts val="400"/>
              </a:spcAft>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2.3.1. </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Đối với cách mạng Việt Nam</a:t>
            </a:r>
            <a:endParaRPr lang="en-US"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itle 1">
            <a:extLst>
              <a:ext uri="{FF2B5EF4-FFF2-40B4-BE49-F238E27FC236}">
                <a16:creationId xmlns:a16="http://schemas.microsoft.com/office/drawing/2014/main" id="{31D79AF9-AB7D-96BA-0AC3-BDC23443495C}"/>
              </a:ext>
            </a:extLst>
          </p:cNvPr>
          <p:cNvSpPr txBox="1">
            <a:spLocks/>
          </p:cNvSpPr>
          <p:nvPr/>
        </p:nvSpPr>
        <p:spPr>
          <a:xfrm>
            <a:off x="3377970" y="2149396"/>
            <a:ext cx="6111432" cy="833697"/>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SzPts val="5800"/>
              <a:buNone/>
              <a:defRPr sz="4400" kern="1200">
                <a:solidFill>
                  <a:schemeClr val="tx1"/>
                </a:solidFill>
                <a:latin typeface="+mj-lt"/>
                <a:ea typeface="+mj-ea"/>
                <a:cs typeface="+mj-cs"/>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2.3. Giá Trị Tư Tưởng Hồ Chí Minh </a:t>
            </a:r>
            <a:endPar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57000"/>
          </a:schemeClr>
        </a:solidFill>
        <a:effectLst/>
      </p:bgPr>
    </p:bg>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648182" y="891252"/>
            <a:ext cx="3935393" cy="3310358"/>
          </a:xfrm>
          <a:prstGeom prst="rect">
            <a:avLst/>
          </a:prstGeom>
        </p:spPr>
        <p:txBody>
          <a:bodyPr spcFirstLastPara="1" vert="horz" wrap="square" lIns="121900" tIns="121900" rIns="121900" bIns="121900" rtlCol="0" anchor="ctr" anchorCtr="0">
            <a:noAutofit/>
          </a:bodyPr>
          <a:lstStyle/>
          <a:p>
            <a:pPr algn="just">
              <a:lnSpc>
                <a:spcPct val="150000"/>
              </a:lnSpc>
              <a:spcBef>
                <a:spcPts val="0"/>
              </a:spcBef>
            </a:pPr>
            <a:r>
              <a:rPr lang="en-US" sz="2400">
                <a:latin typeface="NewCentury-Narrow" panose="020B0500000000000000" pitchFamily="34" charset="0"/>
                <a:ea typeface="NewCentury-Narrow" panose="020B0500000000000000" pitchFamily="34" charset="0"/>
                <a:cs typeface="NewCentury-Narrow" panose="020B0500000000000000" pitchFamily="34" charset="0"/>
              </a:rPr>
              <a:t>a. </a:t>
            </a:r>
            <a:r>
              <a:rPr lang="vi-VN" sz="2400">
                <a:latin typeface="NewCentury-Narrow" panose="020B0500000000000000" pitchFamily="34" charset="0"/>
                <a:ea typeface="NewCentury-Narrow" panose="020B0500000000000000" pitchFamily="34" charset="0"/>
                <a:cs typeface="NewCentury-Narrow" panose="020B0500000000000000" pitchFamily="34" charset="0"/>
              </a:rPr>
              <a:t>Tư </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tưởng Hồ Chí Minh đưa cách mạng giải phóng dân tộc Việt Nam đến thắng lợi và bắt đầu xây dựng một xã hội mới trên đất nước ta</a:t>
            </a:r>
            <a:endParaRPr lang="vi-VN" sz="48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78" name="Google Shape;178;p24"/>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latin typeface="Raleway Light" pitchFamily="2" charset="0"/>
              </a:rPr>
              <a:pPr algn="ctr"/>
              <a:t>3</a:t>
            </a:fld>
            <a:endParaRPr>
              <a:latin typeface="Raleway Light" pitchFamily="2" charset="0"/>
            </a:endParaRPr>
          </a:p>
        </p:txBody>
      </p:sp>
      <p:graphicFrame>
        <p:nvGraphicFramePr>
          <p:cNvPr id="3" name="Diagram 2">
            <a:extLst>
              <a:ext uri="{FF2B5EF4-FFF2-40B4-BE49-F238E27FC236}">
                <a16:creationId xmlns:a16="http://schemas.microsoft.com/office/drawing/2014/main" id="{C28E2B84-F8E5-0C5A-B299-578303D41771}"/>
              </a:ext>
            </a:extLst>
          </p:cNvPr>
          <p:cNvGraphicFramePr/>
          <p:nvPr>
            <p:extLst>
              <p:ext uri="{D42A27DB-BD31-4B8C-83A1-F6EECF244321}">
                <p14:modId xmlns:p14="http://schemas.microsoft.com/office/powerpoint/2010/main" val="778082133"/>
              </p:ext>
            </p:extLst>
          </p:nvPr>
        </p:nvGraphicFramePr>
        <p:xfrm>
          <a:off x="3240909" y="219919"/>
          <a:ext cx="7775476" cy="6238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C:\Users\QUOC HUY\Desktop\Logo_Đại_học_FPT.png">
            <a:extLst>
              <a:ext uri="{FF2B5EF4-FFF2-40B4-BE49-F238E27FC236}">
                <a16:creationId xmlns:a16="http://schemas.microsoft.com/office/drawing/2014/main" id="{4D0C10AF-2F25-6CB1-8E6C-C3CED2F0DB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Shape 511"/>
        <p:cNvGrpSpPr/>
        <p:nvPr/>
      </p:nvGrpSpPr>
      <p:grpSpPr>
        <a:xfrm>
          <a:off x="0" y="0"/>
          <a:ext cx="0" cy="0"/>
          <a:chOff x="0" y="0"/>
          <a:chExt cx="0" cy="0"/>
        </a:xfrm>
      </p:grpSpPr>
      <p:sp>
        <p:nvSpPr>
          <p:cNvPr id="513" name="Google Shape;513;p4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4</a:t>
            </a:fld>
            <a:endParaRPr/>
          </a:p>
        </p:txBody>
      </p:sp>
      <p:sp>
        <p:nvSpPr>
          <p:cNvPr id="525" name="Google Shape;525;p42"/>
          <p:cNvSpPr/>
          <p:nvPr/>
        </p:nvSpPr>
        <p:spPr>
          <a:xfrm>
            <a:off x="6543486" y="4405108"/>
            <a:ext cx="406741" cy="488633"/>
          </a:xfrm>
          <a:prstGeom prst="rect">
            <a:avLst/>
          </a:prstGeom>
        </p:spPr>
        <p:txBody>
          <a:bodyPr>
            <a:prstTxWarp prst="textPlain">
              <a:avLst/>
            </a:prstTxWarp>
          </a:bodyPr>
          <a:lstStyle/>
          <a:p>
            <a:pPr lvl="0" algn="ctr"/>
            <a:endParaRPr sz="2400" b="1" dirty="0">
              <a:solidFill>
                <a:schemeClr val="lt1"/>
              </a:solidFill>
              <a:latin typeface="Raleway"/>
            </a:endParaRPr>
          </a:p>
        </p:txBody>
      </p:sp>
      <p:sp>
        <p:nvSpPr>
          <p:cNvPr id="17" name="Google Shape;177;p24">
            <a:extLst>
              <a:ext uri="{FF2B5EF4-FFF2-40B4-BE49-F238E27FC236}">
                <a16:creationId xmlns:a16="http://schemas.microsoft.com/office/drawing/2014/main" id="{3E9B5061-0CFF-481F-ADBC-6374B6447802}"/>
              </a:ext>
            </a:extLst>
          </p:cNvPr>
          <p:cNvSpPr txBox="1">
            <a:spLocks/>
          </p:cNvSpPr>
          <p:nvPr/>
        </p:nvSpPr>
        <p:spPr>
          <a:xfrm>
            <a:off x="5671595" y="1270535"/>
            <a:ext cx="5903089" cy="2244656"/>
          </a:xfrm>
          <a:prstGeom prst="rect">
            <a:avLst/>
          </a:prstGeom>
          <a:solidFill>
            <a:schemeClr val="accent5">
              <a:lumMod val="20000"/>
              <a:lumOff val="80000"/>
              <a:alpha val="73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9pPr>
          </a:lstStyle>
          <a:p>
            <a:pPr algn="just">
              <a:lnSpc>
                <a:spcPct val="150000"/>
              </a:lnSpc>
              <a:spcBef>
                <a:spcPts val="400"/>
              </a:spcBef>
              <a:spcAft>
                <a:spcPts val="400"/>
              </a:spcAft>
            </a:pPr>
            <a:r>
              <a:rPr lang="vi-VN" sz="2000" dirty="0">
                <a:latin typeface="NewCentury-Narrow" panose="020B0500000000000000" pitchFamily="34" charset="0"/>
                <a:ea typeface="NewCentury-Narrow" panose="020B0500000000000000" pitchFamily="34" charset="0"/>
                <a:cs typeface="NewCentury-Narrow" panose="020B0500000000000000" pitchFamily="34" charset="0"/>
              </a:rPr>
              <a:t>Tư tưởng Hồ Chí Minh tiếp tục soi đường cho Đảng Cộng sản Việt Nam và nhân dân Việt Nam trên con đường thực hiện mục tiêu dân giàu, nước mạnh, xã hội dân chủ, công bằng, văn minh.</a:t>
            </a:r>
            <a:endParaRPr lang="en-US" sz="20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8" name="Google Shape;177;p24">
            <a:extLst>
              <a:ext uri="{FF2B5EF4-FFF2-40B4-BE49-F238E27FC236}">
                <a16:creationId xmlns:a16="http://schemas.microsoft.com/office/drawing/2014/main" id="{6941B2AB-5E2A-4598-B6EC-670F99473BC3}"/>
              </a:ext>
            </a:extLst>
          </p:cNvPr>
          <p:cNvSpPr txBox="1">
            <a:spLocks/>
          </p:cNvSpPr>
          <p:nvPr/>
        </p:nvSpPr>
        <p:spPr>
          <a:xfrm>
            <a:off x="5671595" y="3808071"/>
            <a:ext cx="5903089" cy="2464851"/>
          </a:xfrm>
          <a:prstGeom prst="rect">
            <a:avLst/>
          </a:prstGeom>
          <a:solidFill>
            <a:schemeClr val="accent5">
              <a:lumMod val="20000"/>
              <a:lumOff val="80000"/>
              <a:alpha val="73000"/>
            </a:schemeClr>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4200"/>
              <a:buFont typeface="Raleway ExtraBold"/>
              <a:buNone/>
              <a:defRPr sz="4200" b="0" i="0" u="none" strike="noStrike" cap="none">
                <a:solidFill>
                  <a:schemeClr val="dk1"/>
                </a:solidFill>
                <a:latin typeface="Raleway ExtraBold"/>
                <a:ea typeface="Raleway ExtraBold"/>
                <a:cs typeface="Raleway ExtraBold"/>
                <a:sym typeface="Raleway ExtraBold"/>
              </a:defRPr>
            </a:lvl9pPr>
          </a:lstStyle>
          <a:p>
            <a:pPr algn="just">
              <a:lnSpc>
                <a:spcPct val="150000"/>
              </a:lnSpc>
              <a:spcBef>
                <a:spcPts val="400"/>
              </a:spcBef>
              <a:spcAft>
                <a:spcPts val="400"/>
              </a:spcAft>
            </a:pPr>
            <a:r>
              <a:rPr lang="vi-VN" sz="2000" dirty="0">
                <a:latin typeface="NewCentury-Narrow" panose="020B0500000000000000" pitchFamily="34" charset="0"/>
                <a:ea typeface="NewCentury-Narrow" panose="020B0500000000000000" pitchFamily="34" charset="0"/>
                <a:cs typeface="NewCentury-Narrow" panose="020B0500000000000000" pitchFamily="34" charset="0"/>
              </a:rPr>
              <a:t>Trong bối cảnh của thế giới ngày nay, tư tưởng Hồ Chí Minh giúp Đảng ta nhân dân ta nhận thức đúng những vấn đề lớn có liên quan đến việc bảo vệ nền độc lập dân tộc, phát triển kinh tế-xã hội, bảo đảm tự do và hạnh phúc của con người, tiến tới xã hội chủ nghĩa</a:t>
            </a:r>
            <a:endParaRPr lang="en-US" sz="2000"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2" name="Picture 2" descr="C:\Users\QUOC HUY\Desktop\Logo_Đại_học_FPT.png">
            <a:extLst>
              <a:ext uri="{FF2B5EF4-FFF2-40B4-BE49-F238E27FC236}">
                <a16:creationId xmlns:a16="http://schemas.microsoft.com/office/drawing/2014/main" id="{F27AC191-3E02-4E06-C6C5-78FC6A351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BFFDAA-3A37-15C4-1A5A-222A978F8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16" y="428259"/>
            <a:ext cx="4834357" cy="56941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0" name="Google Shape;512;p42">
            <a:extLst>
              <a:ext uri="{FF2B5EF4-FFF2-40B4-BE49-F238E27FC236}">
                <a16:creationId xmlns:a16="http://schemas.microsoft.com/office/drawing/2014/main" id="{44FC8A77-6156-A77D-4823-E0D258F85563}"/>
              </a:ext>
            </a:extLst>
          </p:cNvPr>
          <p:cNvSpPr txBox="1">
            <a:spLocks/>
          </p:cNvSpPr>
          <p:nvPr/>
        </p:nvSpPr>
        <p:spPr>
          <a:xfrm>
            <a:off x="814120" y="3664744"/>
            <a:ext cx="4421529" cy="2244656"/>
          </a:xfrm>
          <a:prstGeom prst="rect">
            <a:avLst/>
          </a:prstGeom>
          <a:solidFill>
            <a:schemeClr val="accent2">
              <a:lumMod val="20000"/>
              <a:lumOff val="80000"/>
              <a:alpha val="43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4200"/>
              <a:buNone/>
              <a:defRPr sz="5600" kern="1200">
                <a:solidFill>
                  <a:schemeClr val="tx1"/>
                </a:solidFill>
                <a:latin typeface="+mj-lt"/>
                <a:ea typeface="+mj-ea"/>
                <a:cs typeface="+mj-cs"/>
              </a:defRPr>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pPr algn="just">
              <a:lnSpc>
                <a:spcPct val="150000"/>
              </a:lnSpc>
            </a:pPr>
            <a:r>
              <a:rPr lang="vi-VN" sz="2400">
                <a:latin typeface="NewCentury-Narrow" panose="020B0500000000000000" pitchFamily="34" charset="0"/>
                <a:ea typeface="NewCentury-Narrow" panose="020B0500000000000000" pitchFamily="34" charset="0"/>
                <a:cs typeface="NewCentury-Narrow" panose="020B0500000000000000" pitchFamily="34" charset="0"/>
              </a:rPr>
              <a:t>b. Tư tưởng Hồ Chí Minh là nền tảng tư tưởng và kim chỉ nam cho cách mạng Việt Nam</a:t>
            </a:r>
            <a:endParaRPr lang="vi-VN" dirty="0">
              <a:latin typeface="NewCentury-Narrow" panose="020B0500000000000000" pitchFamily="34" charset="0"/>
              <a:ea typeface="NewCentury-Narrow" panose="020B0500000000000000" pitchFamily="34" charset="0"/>
              <a:cs typeface="NewCentury-Narrow" panose="020B0500000000000000"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43000"/>
          </a:schemeClr>
        </a:solidFill>
        <a:effectLst/>
      </p:bgPr>
    </p:bg>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1400537" y="1539434"/>
            <a:ext cx="4942390" cy="2858946"/>
          </a:xfrm>
          <a:prstGeom prst="rect">
            <a:avLst/>
          </a:prstGeom>
        </p:spPr>
        <p:txBody>
          <a:bodyPr spcFirstLastPara="1" vert="horz" wrap="square" lIns="121900" tIns="121900" rIns="121900" bIns="121900" rtlCol="0" anchor="ctr" anchorCtr="0">
            <a:noAutofit/>
          </a:bodyPr>
          <a:lstStyle/>
          <a:p>
            <a:pPr>
              <a:lnSpc>
                <a:spcPct val="115000"/>
              </a:lnSpc>
              <a:spcBef>
                <a:spcPts val="400"/>
              </a:spcBef>
              <a:spcAft>
                <a:spcPts val="400"/>
              </a:spcAft>
            </a:pPr>
            <a:r>
              <a:rPr lang="en-US"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a:t>
            </a:r>
            <a:r>
              <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Đối với sự phát triển tiến bộ của nhân loại</a:t>
            </a:r>
            <a:endParaRPr lang="en-US" sz="25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59" name="Google Shape;159;p22"/>
          <p:cNvPicPr preferRelativeResize="0"/>
          <p:nvPr/>
        </p:nvPicPr>
        <p:blipFill>
          <a:blip r:embed="rId3"/>
          <a:srcRect l="12750" r="12750"/>
          <a:stretch/>
        </p:blipFill>
        <p:spPr>
          <a:xfrm>
            <a:off x="6609800" y="1188800"/>
            <a:ext cx="4480400" cy="4480400"/>
          </a:xfrm>
          <a:prstGeom prst="ellipse">
            <a:avLst/>
          </a:prstGeom>
          <a:noFill/>
          <a:ln>
            <a:noFill/>
          </a:ln>
        </p:spPr>
      </p:pic>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5</a:t>
            </a:fld>
            <a:endParaRPr/>
          </a:p>
        </p:txBody>
      </p:sp>
      <p:pic>
        <p:nvPicPr>
          <p:cNvPr id="2" name="Picture 2" descr="C:\Users\QUOC HUY\Desktop\Logo_Đại_học_FPT.png">
            <a:extLst>
              <a:ext uri="{FF2B5EF4-FFF2-40B4-BE49-F238E27FC236}">
                <a16:creationId xmlns:a16="http://schemas.microsoft.com/office/drawing/2014/main" id="{DB452099-8B38-C7FC-90F7-7A3DC37454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432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4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0226A1-389C-B409-4C6B-C039D9395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758452" y="496330"/>
            <a:ext cx="6450909" cy="5959913"/>
          </a:xfrm>
          <a:prstGeom prst="rect">
            <a:avLst/>
          </a:prstGeom>
        </p:spPr>
      </p:pic>
      <p:pic>
        <p:nvPicPr>
          <p:cNvPr id="10" name="Picture 9">
            <a:extLst>
              <a:ext uri="{FF2B5EF4-FFF2-40B4-BE49-F238E27FC236}">
                <a16:creationId xmlns:a16="http://schemas.microsoft.com/office/drawing/2014/main" id="{B592E601-41F7-13DC-2CB8-1F68B71AA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32" y="243068"/>
            <a:ext cx="5822285" cy="6459043"/>
          </a:xfrm>
          <a:prstGeom prst="rect">
            <a:avLst/>
          </a:prstGeom>
        </p:spPr>
      </p:pic>
      <p:sp>
        <p:nvSpPr>
          <p:cNvPr id="11" name="Google Shape;291;p30">
            <a:extLst>
              <a:ext uri="{FF2B5EF4-FFF2-40B4-BE49-F238E27FC236}">
                <a16:creationId xmlns:a16="http://schemas.microsoft.com/office/drawing/2014/main" id="{F16DF226-34BB-669D-7C01-57631EF8000D}"/>
              </a:ext>
            </a:extLst>
          </p:cNvPr>
          <p:cNvSpPr txBox="1">
            <a:spLocks noGrp="1"/>
          </p:cNvSpPr>
          <p:nvPr>
            <p:ph type="title" idx="4294967295"/>
          </p:nvPr>
        </p:nvSpPr>
        <p:spPr>
          <a:xfrm>
            <a:off x="1099595" y="576415"/>
            <a:ext cx="9155113" cy="92829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vert="horz" wrap="square" lIns="121900" tIns="121900" rIns="121900" bIns="121900" rtlCol="0" anchor="t" anchorCtr="0">
            <a:noAutofit/>
          </a:bodyPr>
          <a:lstStyle/>
          <a:p>
            <a:r>
              <a:rPr lang="en-US" sz="2400" b="1">
                <a:solidFill>
                  <a:schemeClr val="accent1">
                    <a:lumMod val="75000"/>
                  </a:schemeClr>
                </a:solidFill>
                <a:latin typeface="Raleway Light" pitchFamily="2" charset="0"/>
                <a:ea typeface="Calibri" panose="020F0502020204030204" pitchFamily="34" charset="0"/>
                <a:cs typeface="SimSun" panose="02010600030101010101" pitchFamily="2" charset="-122"/>
              </a:rPr>
              <a:t>a. </a:t>
            </a:r>
            <a:r>
              <a:rPr lang="vi-VN" sz="2400" b="1">
                <a:solidFill>
                  <a:schemeClr val="accent1">
                    <a:lumMod val="75000"/>
                  </a:schemeClr>
                </a:solidFill>
                <a:latin typeface="Raleway Light" pitchFamily="2" charset="0"/>
                <a:ea typeface="Calibri" panose="020F0502020204030204" pitchFamily="34" charset="0"/>
                <a:cs typeface="SimSun" panose="02010600030101010101" pitchFamily="2" charset="-122"/>
              </a:rPr>
              <a:t>Tư </a:t>
            </a:r>
            <a:r>
              <a:rPr lang="vi-VN" sz="2400" b="1" dirty="0">
                <a:solidFill>
                  <a:schemeClr val="accent1">
                    <a:lumMod val="75000"/>
                  </a:schemeClr>
                </a:solidFill>
                <a:latin typeface="Raleway Light" pitchFamily="2" charset="0"/>
                <a:ea typeface="Calibri" panose="020F0502020204030204" pitchFamily="34" charset="0"/>
                <a:cs typeface="SimSun" panose="02010600030101010101" pitchFamily="2" charset="-122"/>
              </a:rPr>
              <a:t>tưởng Hồ Chí Minh góp phần mở ra cho các dân tộc thuộc địa con đường giải phóng dân tộc gắn với sự tiến bộ xã hội</a:t>
            </a:r>
            <a:endParaRPr sz="4800" b="1" dirty="0">
              <a:solidFill>
                <a:schemeClr val="accent1">
                  <a:lumMod val="75000"/>
                </a:schemeClr>
              </a:solidFill>
              <a:latin typeface="Raleway Light" pitchFamily="2" charset="0"/>
            </a:endParaRPr>
          </a:p>
        </p:txBody>
      </p:sp>
      <p:sp>
        <p:nvSpPr>
          <p:cNvPr id="13" name="TextBox 12">
            <a:extLst>
              <a:ext uri="{FF2B5EF4-FFF2-40B4-BE49-F238E27FC236}">
                <a16:creationId xmlns:a16="http://schemas.microsoft.com/office/drawing/2014/main" id="{50290198-2FA7-758A-0819-F1F6F0628A1A}"/>
              </a:ext>
            </a:extLst>
          </p:cNvPr>
          <p:cNvSpPr txBox="1"/>
          <p:nvPr/>
        </p:nvSpPr>
        <p:spPr>
          <a:xfrm>
            <a:off x="2118167" y="1898080"/>
            <a:ext cx="8310623" cy="3356432"/>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nchor="ctr">
            <a:spAutoFit/>
          </a:bodyPr>
          <a:lstStyle/>
          <a:p>
            <a:pPr algn="just">
              <a:lnSpc>
                <a:spcPct val="150000"/>
              </a:lnSpc>
            </a:pPr>
            <a:r>
              <a:rPr lang="vi-VN" sz="2400" i="1">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rPr>
              <a:t>Cống hiến lý luận lớn đầu tiên của Hồ Chí Minh là về cách mạng giải phóng dân tộc.</a:t>
            </a:r>
          </a:p>
          <a:p>
            <a:pPr algn="just">
              <a:lnSpc>
                <a:spcPct val="150000"/>
              </a:lnSpc>
            </a:pPr>
            <a:r>
              <a:rPr lang="en-US" sz="2400" i="1" spc="30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i="1" spc="30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 mạng giải phóng dân tộc muốn giành thắng lợi triệt để phải đi theo con đường cách mạng vô sản, được tiến hành bởi toàn thể nhân dân với nòng cốt liên minh công nông dưới sự lãnh đạo của Đảng </a:t>
            </a:r>
            <a:r>
              <a:rPr lang="en-US" sz="2400" i="1" spc="30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rPr>
              <a:t>C</a:t>
            </a:r>
            <a:r>
              <a:rPr lang="vi-VN" sz="2400" i="1" spc="30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rPr>
              <a:t>ộng sản</a:t>
            </a:r>
            <a:r>
              <a:rPr lang="en-US" sz="2400" i="1" spc="300">
                <a:solidFill>
                  <a:schemeClr val="tx1">
                    <a:lumMod val="95000"/>
                    <a:lumOff val="5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p>
        </p:txBody>
      </p:sp>
      <p:pic>
        <p:nvPicPr>
          <p:cNvPr id="14" name="Picture 2" descr="C:\Users\QUOC HUY\Desktop\Logo_Đại_học_FPT.png">
            <a:extLst>
              <a:ext uri="{FF2B5EF4-FFF2-40B4-BE49-F238E27FC236}">
                <a16:creationId xmlns:a16="http://schemas.microsoft.com/office/drawing/2014/main" id="{B90DA8BC-B26C-C95B-3152-6A80A63512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43000"/>
          </a:schemeClr>
        </a:solidFill>
        <a:effectLst/>
      </p:bgPr>
    </p:bg>
    <p:spTree>
      <p:nvGrpSpPr>
        <p:cNvPr id="1" name="">
          <a:extLst>
            <a:ext uri="{FF2B5EF4-FFF2-40B4-BE49-F238E27FC236}">
              <a16:creationId xmlns:a16="http://schemas.microsoft.com/office/drawing/2014/main" id="{81FF431B-89CD-7CD6-C1BE-76189241744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AF4FF07-ABE4-3B2E-904C-9C77B4552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775504"/>
            <a:ext cx="7338349" cy="5092861"/>
          </a:xfrm>
          <a:prstGeom prst="rect">
            <a:avLst/>
          </a:prstGeom>
        </p:spPr>
      </p:pic>
      <p:pic>
        <p:nvPicPr>
          <p:cNvPr id="10" name="Picture 9">
            <a:extLst>
              <a:ext uri="{FF2B5EF4-FFF2-40B4-BE49-F238E27FC236}">
                <a16:creationId xmlns:a16="http://schemas.microsoft.com/office/drawing/2014/main" id="{0B80069D-4375-E667-1236-8363E3EAE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51" y="775504"/>
            <a:ext cx="4754176" cy="5092861"/>
          </a:xfrm>
          <a:prstGeom prst="rect">
            <a:avLst/>
          </a:prstGeom>
        </p:spPr>
      </p:pic>
      <p:sp>
        <p:nvSpPr>
          <p:cNvPr id="293" name="Google Shape;293;p30"/>
          <p:cNvSpPr txBox="1">
            <a:spLocks/>
          </p:cNvSpPr>
          <p:nvPr/>
        </p:nvSpPr>
        <p:spPr>
          <a:xfrm>
            <a:off x="6259682" y="1319514"/>
            <a:ext cx="5315002" cy="4062151"/>
          </a:xfrm>
          <a:prstGeom prst="rect">
            <a:avLst/>
          </a:prstGeom>
          <a:ln>
            <a:noFill/>
          </a:ln>
          <a:effectLst/>
          <a:scene3d>
            <a:camera prst="orthographicFront">
              <a:rot lat="0" lon="0" rev="0"/>
            </a:camera>
            <a:lightRig rig="contrasting" dir="t">
              <a:rot lat="0" lon="0" rev="7800000"/>
            </a:lightRig>
          </a:scene3d>
          <a:sp3d>
            <a:bevelT w="139700" h="139700"/>
          </a:sp3d>
        </p:spPr>
        <p:txBody>
          <a:bodyPr spcFirstLastPara="1" vert="horz" wrap="square" lIns="121900" tIns="121900" rIns="121900" bIns="121900" rtlCol="0" anchor="ctr" anchorCtr="0">
            <a:noAutofit/>
          </a:bodyPr>
          <a:lstStyle>
            <a:lvl1pPr marL="609585" lvl="0" indent="-423323" algn="l" defTabSz="914400" rtl="0" eaLnBrk="1" latinLnBrk="0" hangingPunct="1">
              <a:lnSpc>
                <a:spcPct val="90000"/>
              </a:lnSpc>
              <a:spcBef>
                <a:spcPts val="800"/>
              </a:spcBef>
              <a:spcAft>
                <a:spcPts val="0"/>
              </a:spcAft>
              <a:buSzPts val="1400"/>
              <a:buFont typeface="Arial" panose="020B0604020202020204" pitchFamily="34" charset="0"/>
              <a:buChar char="●"/>
              <a:defRPr sz="1867"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67"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vi-VN" sz="2400" spc="3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Và trên thực tế, Chủ tịch Hồ Chí Minh là người đi tiên phong trong phong trào giải phóng dân tộc dẫn tới phá tan hệ thống thuộc địa của chủ nghĩa thực dân, được thế giới tôn vinh là anh hùng giải phóng dân tộc trong thời đại ngày nay.</a:t>
            </a:r>
            <a:endParaRPr lang="vi-VN" sz="1600" spc="3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20" name="Picture 19">
            <a:extLst>
              <a:ext uri="{FF2B5EF4-FFF2-40B4-BE49-F238E27FC236}">
                <a16:creationId xmlns:a16="http://schemas.microsoft.com/office/drawing/2014/main" id="{0A81B216-2DB7-4C7C-8690-FE2FAC301122}"/>
              </a:ext>
            </a:extLst>
          </p:cNvPr>
          <p:cNvPicPr>
            <a:picLocks noChangeAspect="1"/>
          </p:cNvPicPr>
          <p:nvPr/>
        </p:nvPicPr>
        <p:blipFill>
          <a:blip r:embed="rId3"/>
          <a:stretch>
            <a:fillRect/>
          </a:stretch>
        </p:blipFill>
        <p:spPr>
          <a:xfrm>
            <a:off x="1274006" y="1579659"/>
            <a:ext cx="3993321" cy="3335304"/>
          </a:xfrm>
          <a:prstGeom prst="rect">
            <a:avLst/>
          </a:prstGeom>
          <a:ln w="228600" cap="sq" cmpd="thickThin">
            <a:noFill/>
            <a:prstDash val="solid"/>
            <a:miter lim="800000"/>
          </a:ln>
          <a:effectLst>
            <a:glow>
              <a:schemeClr val="accent1"/>
            </a:glow>
            <a:outerShdw blurRad="149987" dist="250190" dir="8460000" algn="ctr">
              <a:srgbClr val="000000">
                <a:alpha val="28000"/>
              </a:srgbClr>
            </a:outerShdw>
            <a:softEdge rad="88900"/>
          </a:effectLst>
          <a:scene3d>
            <a:camera prst="orthographicFront">
              <a:rot lat="0" lon="0" rev="0"/>
            </a:camera>
            <a:lightRig rig="contrasting" dir="t">
              <a:rot lat="0" lon="0" rev="1500000"/>
            </a:lightRig>
          </a:scene3d>
          <a:sp3d prstMaterial="metal">
            <a:bevelT w="88900" h="88900"/>
          </a:sp3d>
        </p:spPr>
      </p:pic>
      <p:pic>
        <p:nvPicPr>
          <p:cNvPr id="2" name="Picture 2" descr="C:\Users\QUOC HUY\Desktop\Logo_Đại_học_FPT.png">
            <a:extLst>
              <a:ext uri="{FF2B5EF4-FFF2-40B4-BE49-F238E27FC236}">
                <a16:creationId xmlns:a16="http://schemas.microsoft.com/office/drawing/2014/main" id="{8740E75B-74ED-39AE-B5F5-FA19F5B885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8790"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Hexagon 2">
            <a:extLst>
              <a:ext uri="{FF2B5EF4-FFF2-40B4-BE49-F238E27FC236}">
                <a16:creationId xmlns:a16="http://schemas.microsoft.com/office/drawing/2014/main" id="{4D5BCCCB-BE0F-868D-6376-A02E70655596}"/>
              </a:ext>
            </a:extLst>
          </p:cNvPr>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0066FF"/>
                </a:solidFill>
              </a:rPr>
              <a:t>a</a:t>
            </a:r>
          </a:p>
        </p:txBody>
      </p:sp>
    </p:spTree>
    <p:extLst>
      <p:ext uri="{BB962C8B-B14F-4D97-AF65-F5344CB8AC3E}">
        <p14:creationId xmlns:p14="http://schemas.microsoft.com/office/powerpoint/2010/main" val="2061816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20000"/>
            <a:lumOff val="80000"/>
            <a:alpha val="54000"/>
          </a:schemeClr>
        </a:solidFill>
        <a:effectLst/>
      </p:bgPr>
    </p:bg>
    <p:spTree>
      <p:nvGrpSpPr>
        <p:cNvPr id="1" name="Shape 290"/>
        <p:cNvGrpSpPr/>
        <p:nvPr/>
      </p:nvGrpSpPr>
      <p:grpSpPr>
        <a:xfrm>
          <a:off x="0" y="0"/>
          <a:ext cx="0" cy="0"/>
          <a:chOff x="0" y="0"/>
          <a:chExt cx="0" cy="0"/>
        </a:xfrm>
      </p:grpSpPr>
      <p:sp>
        <p:nvSpPr>
          <p:cNvPr id="295" name="Google Shape;295;p30"/>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latin typeface="Raleway Light" pitchFamily="2" charset="0"/>
              </a:rPr>
              <a:pPr algn="ctr"/>
              <a:t>8</a:t>
            </a:fld>
            <a:endParaRPr>
              <a:latin typeface="Raleway Light" pitchFamily="2" charset="0"/>
            </a:endParaRPr>
          </a:p>
        </p:txBody>
      </p:sp>
      <p:pic>
        <p:nvPicPr>
          <p:cNvPr id="2" name="Picture 2" descr="C:\Users\QUOC HUY\Desktop\Logo_Đại_học_FPT.png">
            <a:extLst>
              <a:ext uri="{FF2B5EF4-FFF2-40B4-BE49-F238E27FC236}">
                <a16:creationId xmlns:a16="http://schemas.microsoft.com/office/drawing/2014/main" id="{BBEA96C8-01CF-0596-11CA-5CDBE86765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670508A-2149-E961-38DA-FC865A3C9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120" y="1525176"/>
            <a:ext cx="6462530" cy="6806422"/>
          </a:xfrm>
          <a:prstGeom prst="rect">
            <a:avLst/>
          </a:prstGeom>
          <a:scene3d>
            <a:camera prst="isometricOffAxis1Top"/>
            <a:lightRig rig="threePt" dir="t"/>
          </a:scene3d>
        </p:spPr>
      </p:pic>
      <p:pic>
        <p:nvPicPr>
          <p:cNvPr id="8" name="Picture 7">
            <a:extLst>
              <a:ext uri="{FF2B5EF4-FFF2-40B4-BE49-F238E27FC236}">
                <a16:creationId xmlns:a16="http://schemas.microsoft.com/office/drawing/2014/main" id="{37E73B8E-03C5-0917-6048-DDA88862B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349" y="-973444"/>
            <a:ext cx="6462531" cy="6592351"/>
          </a:xfrm>
          <a:prstGeom prst="rect">
            <a:avLst/>
          </a:prstGeom>
          <a:scene3d>
            <a:camera prst="isometricOffAxis1Top"/>
            <a:lightRig rig="threePt" dir="t"/>
          </a:scene3d>
        </p:spPr>
      </p:pic>
      <p:sp>
        <p:nvSpPr>
          <p:cNvPr id="9" name="Google Shape;291;p30">
            <a:extLst>
              <a:ext uri="{FF2B5EF4-FFF2-40B4-BE49-F238E27FC236}">
                <a16:creationId xmlns:a16="http://schemas.microsoft.com/office/drawing/2014/main" id="{8C3E60D6-71FC-82E3-3BCE-C4DB98A43648}"/>
              </a:ext>
            </a:extLst>
          </p:cNvPr>
          <p:cNvSpPr txBox="1">
            <a:spLocks noGrp="1"/>
          </p:cNvSpPr>
          <p:nvPr>
            <p:ph type="title"/>
          </p:nvPr>
        </p:nvSpPr>
        <p:spPr>
          <a:xfrm>
            <a:off x="718697" y="1865873"/>
            <a:ext cx="4413457" cy="2576412"/>
          </a:xfrm>
          <a:prstGeom prst="rect">
            <a:avLst/>
          </a:prstGeom>
          <a:ln>
            <a:noFill/>
          </a:ln>
        </p:spPr>
        <p:txBody>
          <a:bodyPr spcFirstLastPara="1" vert="horz" wrap="square" lIns="121900" tIns="121900" rIns="121900" bIns="121900" rtlCol="0" anchor="t" anchorCtr="0">
            <a:noAutofit/>
          </a:bodyPr>
          <a:lstStyle/>
          <a:p>
            <a:pPr>
              <a:lnSpc>
                <a:spcPct val="150000"/>
              </a:lnSpc>
            </a:pPr>
            <a:r>
              <a:rPr lang="en-US" sz="2400"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Tư </a:t>
            </a:r>
            <a:r>
              <a:rPr lang="vi-VN"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tưởng Hồ Chí Minh góp phần tích cực vào cuộc đấu tranh vì độc lập dân tộc, dân chủ, hòa bình, hợp tác và phát triển trên thế giới</a:t>
            </a:r>
            <a:endParaRPr sz="24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0" name="Google Shape;292;p30">
            <a:extLst>
              <a:ext uri="{FF2B5EF4-FFF2-40B4-BE49-F238E27FC236}">
                <a16:creationId xmlns:a16="http://schemas.microsoft.com/office/drawing/2014/main" id="{E866EAA9-FA54-8E44-E31A-2921E3ADEC9E}"/>
              </a:ext>
            </a:extLst>
          </p:cNvPr>
          <p:cNvSpPr txBox="1">
            <a:spLocks noGrp="1"/>
          </p:cNvSpPr>
          <p:nvPr>
            <p:ph type="body" idx="1"/>
          </p:nvPr>
        </p:nvSpPr>
        <p:spPr>
          <a:xfrm>
            <a:off x="6190735" y="1453501"/>
            <a:ext cx="4782065" cy="1588191"/>
          </a:xfrm>
          <a:prstGeom prst="rect">
            <a:avLst/>
          </a:prstGeom>
          <a:solidFill>
            <a:schemeClr val="accent5">
              <a:lumMod val="20000"/>
              <a:lumOff val="80000"/>
              <a:alpha val="70000"/>
            </a:schemeClr>
          </a:solidFill>
        </p:spPr>
        <p:txBody>
          <a:bodyPr spcFirstLastPara="1" vert="horz" wrap="square" lIns="121900" tIns="121900" rIns="121900" bIns="121900" rtlCol="0" anchor="ctr" anchorCtr="0">
            <a:noAutofit/>
          </a:bodyPr>
          <a:lstStyle/>
          <a:p>
            <a:pPr marL="0" indent="0">
              <a:lnSpc>
                <a:spcPct val="150000"/>
              </a:lnSpc>
              <a:buNone/>
            </a:pPr>
            <a:r>
              <a:rPr lang="vi-VN"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Hồ Chí Minh là người Việt Nam đầu tiên khẳng định hợp tác quốc tế là xu thế tất yếu của thời đại</a:t>
            </a:r>
            <a:endParaRPr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1" name="TextBox 10">
            <a:extLst>
              <a:ext uri="{FF2B5EF4-FFF2-40B4-BE49-F238E27FC236}">
                <a16:creationId xmlns:a16="http://schemas.microsoft.com/office/drawing/2014/main" id="{D9C30D26-92B3-F016-1492-7E2920744A10}"/>
              </a:ext>
            </a:extLst>
          </p:cNvPr>
          <p:cNvSpPr txBox="1"/>
          <p:nvPr/>
        </p:nvSpPr>
        <p:spPr>
          <a:xfrm>
            <a:off x="6190735" y="4067285"/>
            <a:ext cx="4782065" cy="1717034"/>
          </a:xfrm>
          <a:prstGeom prst="rect">
            <a:avLst/>
          </a:prstGeom>
          <a:solidFill>
            <a:schemeClr val="accent5">
              <a:lumMod val="20000"/>
              <a:lumOff val="80000"/>
              <a:alpha val="45000"/>
            </a:schemeClr>
          </a:solidFill>
        </p:spPr>
        <p:txBody>
          <a:bodyPr wrap="square" anchor="ctr">
            <a:spAutoFit/>
          </a:bodyPr>
          <a:lstStyle/>
          <a:p>
            <a:pPr algn="just">
              <a:lnSpc>
                <a:spcPct val="150000"/>
              </a:lnSpc>
            </a:pPr>
            <a:r>
              <a:rPr lang="vi-VN"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Ngay từ những năm 20 của thế kỷ XX, Hồ Chí Minh đã chỉ ra nhu cầu, khả năng, điều kiện hợp tác giữa các dân tộc.</a:t>
            </a:r>
            <a:endPar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extLst>
      <p:ext uri="{BB962C8B-B14F-4D97-AF65-F5344CB8AC3E}">
        <p14:creationId xmlns:p14="http://schemas.microsoft.com/office/powerpoint/2010/main" val="1455216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45000"/>
          </a:schemeClr>
        </a:solidFill>
        <a:effectLst/>
      </p:bgPr>
    </p:bg>
    <p:spTree>
      <p:nvGrpSpPr>
        <p:cNvPr id="1" name="Shape 290"/>
        <p:cNvGrpSpPr/>
        <p:nvPr/>
      </p:nvGrpSpPr>
      <p:grpSpPr>
        <a:xfrm>
          <a:off x="0" y="0"/>
          <a:ext cx="0" cy="0"/>
          <a:chOff x="0" y="0"/>
          <a:chExt cx="0" cy="0"/>
        </a:xfrm>
      </p:grpSpPr>
      <p:sp>
        <p:nvSpPr>
          <p:cNvPr id="295" name="Google Shape;295;p30"/>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latin typeface="Raleway Light" pitchFamily="2" charset="0"/>
              </a:rPr>
              <a:pPr algn="ctr"/>
              <a:t>9</a:t>
            </a:fld>
            <a:endParaRPr>
              <a:latin typeface="Raleway Light" pitchFamily="2" charset="0"/>
            </a:endParaRPr>
          </a:p>
        </p:txBody>
      </p:sp>
      <p:sp>
        <p:nvSpPr>
          <p:cNvPr id="291" name="Google Shape;291;p30"/>
          <p:cNvSpPr txBox="1">
            <a:spLocks noGrp="1"/>
          </p:cNvSpPr>
          <p:nvPr>
            <p:ph type="title" idx="4294967295"/>
          </p:nvPr>
        </p:nvSpPr>
        <p:spPr>
          <a:xfrm>
            <a:off x="1055710" y="404088"/>
            <a:ext cx="8597575" cy="887412"/>
          </a:xfrm>
          <a:prstGeom prst="rect">
            <a:avLst/>
          </a:prstGeom>
        </p:spPr>
        <p:txBody>
          <a:bodyPr spcFirstLastPara="1" vert="horz" wrap="square" lIns="121900" tIns="121900" rIns="121900" bIns="121900" rtlCol="0" anchor="t" anchorCtr="0">
            <a:noAutofit/>
          </a:bodyPr>
          <a:lstStyle/>
          <a:p>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 </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a:t>
            </a:r>
            <a:r>
              <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tưởng Hồ Chí Minh góp phần mở ra cho các dân tộc thuộc địa con đường giải phóng dân tộc gắn với sự tiến bộ xã hội</a:t>
            </a:r>
            <a:endParaRPr sz="4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3" name="Picture 2">
            <a:extLst>
              <a:ext uri="{FF2B5EF4-FFF2-40B4-BE49-F238E27FC236}">
                <a16:creationId xmlns:a16="http://schemas.microsoft.com/office/drawing/2014/main" id="{B76E92D8-C695-47AA-939D-0CD74FDBA935}"/>
              </a:ext>
            </a:extLst>
          </p:cNvPr>
          <p:cNvPicPr>
            <a:picLocks noChangeAspect="1"/>
          </p:cNvPicPr>
          <p:nvPr/>
        </p:nvPicPr>
        <p:blipFill>
          <a:blip r:embed="rId3"/>
          <a:stretch>
            <a:fillRect/>
          </a:stretch>
        </p:blipFill>
        <p:spPr>
          <a:xfrm rot="19936895">
            <a:off x="464966" y="2073797"/>
            <a:ext cx="3581204" cy="2882861"/>
          </a:xfrm>
          <a:prstGeom prst="rect">
            <a:avLst/>
          </a:prstGeom>
        </p:spPr>
      </p:pic>
      <p:pic>
        <p:nvPicPr>
          <p:cNvPr id="5" name="Picture 4">
            <a:extLst>
              <a:ext uri="{FF2B5EF4-FFF2-40B4-BE49-F238E27FC236}">
                <a16:creationId xmlns:a16="http://schemas.microsoft.com/office/drawing/2014/main" id="{628B1B70-139D-449A-8042-A89C799740B1}"/>
              </a:ext>
            </a:extLst>
          </p:cNvPr>
          <p:cNvPicPr>
            <a:picLocks noChangeAspect="1"/>
          </p:cNvPicPr>
          <p:nvPr/>
        </p:nvPicPr>
        <p:blipFill>
          <a:blip r:embed="rId4"/>
          <a:stretch>
            <a:fillRect/>
          </a:stretch>
        </p:blipFill>
        <p:spPr>
          <a:xfrm rot="2250208">
            <a:off x="3298590" y="2181412"/>
            <a:ext cx="3897360" cy="2435849"/>
          </a:xfrm>
          <a:prstGeom prst="rect">
            <a:avLst/>
          </a:prstGeom>
        </p:spPr>
      </p:pic>
      <p:pic>
        <p:nvPicPr>
          <p:cNvPr id="8" name="Picture 7">
            <a:extLst>
              <a:ext uri="{FF2B5EF4-FFF2-40B4-BE49-F238E27FC236}">
                <a16:creationId xmlns:a16="http://schemas.microsoft.com/office/drawing/2014/main" id="{5CF732D7-4B32-43D2-9FA2-607762E80274}"/>
              </a:ext>
            </a:extLst>
          </p:cNvPr>
          <p:cNvPicPr>
            <a:picLocks noChangeAspect="1"/>
          </p:cNvPicPr>
          <p:nvPr/>
        </p:nvPicPr>
        <p:blipFill>
          <a:blip r:embed="rId5"/>
          <a:stretch>
            <a:fillRect/>
          </a:stretch>
        </p:blipFill>
        <p:spPr>
          <a:xfrm>
            <a:off x="2562067" y="3890408"/>
            <a:ext cx="2888497" cy="2003895"/>
          </a:xfrm>
          <a:prstGeom prst="rect">
            <a:avLst/>
          </a:prstGeom>
        </p:spPr>
      </p:pic>
      <p:sp>
        <p:nvSpPr>
          <p:cNvPr id="20" name="TextBox 19">
            <a:extLst>
              <a:ext uri="{FF2B5EF4-FFF2-40B4-BE49-F238E27FC236}">
                <a16:creationId xmlns:a16="http://schemas.microsoft.com/office/drawing/2014/main" id="{ADD4CA3B-CD43-40D5-8FF1-C7B86087FDDF}"/>
              </a:ext>
            </a:extLst>
          </p:cNvPr>
          <p:cNvSpPr txBox="1"/>
          <p:nvPr/>
        </p:nvSpPr>
        <p:spPr>
          <a:xfrm>
            <a:off x="1720025" y="5920865"/>
            <a:ext cx="4135204" cy="666977"/>
          </a:xfrm>
          <a:prstGeom prst="rect">
            <a:avLst/>
          </a:prstGeom>
          <a:noFill/>
        </p:spPr>
        <p:txBody>
          <a:bodyPr wrap="square">
            <a:spAutoFit/>
          </a:bodyPr>
          <a:lstStyle/>
          <a:p>
            <a:pPr indent="609585" algn="ctr">
              <a:spcAft>
                <a:spcPts val="1333"/>
              </a:spcAft>
            </a:pPr>
            <a:r>
              <a:rPr lang="en-US" sz="1867" i="1" dirty="0" err="1">
                <a:solidFill>
                  <a:srgbClr val="333333"/>
                </a:solidFill>
                <a:latin typeface="Raleway Light" pitchFamily="2" charset="0"/>
              </a:rPr>
              <a:t>Các</a:t>
            </a:r>
            <a:r>
              <a:rPr lang="en-US" sz="1867" i="1" dirty="0">
                <a:solidFill>
                  <a:srgbClr val="333333"/>
                </a:solidFill>
                <a:latin typeface="Raleway Light" pitchFamily="2" charset="0"/>
              </a:rPr>
              <a:t> </a:t>
            </a:r>
            <a:r>
              <a:rPr lang="en-US" sz="1867" i="1" dirty="0" err="1">
                <a:solidFill>
                  <a:srgbClr val="333333"/>
                </a:solidFill>
                <a:latin typeface="Raleway Light" pitchFamily="2" charset="0"/>
              </a:rPr>
              <a:t>cuộc</a:t>
            </a:r>
            <a:r>
              <a:rPr lang="en-US" sz="1867" i="1" dirty="0">
                <a:solidFill>
                  <a:srgbClr val="333333"/>
                </a:solidFill>
                <a:latin typeface="Raleway Light" pitchFamily="2" charset="0"/>
              </a:rPr>
              <a:t> </a:t>
            </a:r>
            <a:r>
              <a:rPr lang="en-US" sz="1867" i="1" dirty="0" err="1">
                <a:solidFill>
                  <a:srgbClr val="333333"/>
                </a:solidFill>
                <a:latin typeface="Raleway Light" pitchFamily="2" charset="0"/>
              </a:rPr>
              <a:t>biểu</a:t>
            </a:r>
            <a:r>
              <a:rPr lang="en-US" sz="1867" i="1" dirty="0">
                <a:solidFill>
                  <a:srgbClr val="333333"/>
                </a:solidFill>
                <a:latin typeface="Raleway Light" pitchFamily="2" charset="0"/>
              </a:rPr>
              <a:t> </a:t>
            </a:r>
            <a:r>
              <a:rPr lang="en-US" sz="1867" i="1" dirty="0" err="1">
                <a:solidFill>
                  <a:srgbClr val="333333"/>
                </a:solidFill>
                <a:latin typeface="Raleway Light" pitchFamily="2" charset="0"/>
              </a:rPr>
              <a:t>tình</a:t>
            </a:r>
            <a:r>
              <a:rPr lang="en-US" sz="1867" i="1" dirty="0">
                <a:solidFill>
                  <a:srgbClr val="333333"/>
                </a:solidFill>
                <a:latin typeface="Raleway Light" pitchFamily="2" charset="0"/>
              </a:rPr>
              <a:t> </a:t>
            </a:r>
            <a:r>
              <a:rPr lang="en-US" sz="1867" i="1" dirty="0" err="1">
                <a:solidFill>
                  <a:srgbClr val="333333"/>
                </a:solidFill>
                <a:latin typeface="Raleway Light" pitchFamily="2" charset="0"/>
              </a:rPr>
              <a:t>phản</a:t>
            </a:r>
            <a:r>
              <a:rPr lang="en-US" sz="1867" i="1" dirty="0">
                <a:solidFill>
                  <a:srgbClr val="333333"/>
                </a:solidFill>
                <a:latin typeface="Raleway Light" pitchFamily="2" charset="0"/>
              </a:rPr>
              <a:t> </a:t>
            </a:r>
            <a:r>
              <a:rPr lang="en-US" sz="1867" i="1" dirty="0" err="1">
                <a:solidFill>
                  <a:srgbClr val="333333"/>
                </a:solidFill>
                <a:latin typeface="Raleway Light" pitchFamily="2" charset="0"/>
              </a:rPr>
              <a:t>đối</a:t>
            </a:r>
            <a:r>
              <a:rPr lang="en-US" sz="1867" i="1" dirty="0">
                <a:solidFill>
                  <a:srgbClr val="333333"/>
                </a:solidFill>
                <a:latin typeface="Raleway Light" pitchFamily="2" charset="0"/>
              </a:rPr>
              <a:t> </a:t>
            </a:r>
            <a:r>
              <a:rPr lang="en-US" sz="1867" i="1" dirty="0" err="1">
                <a:solidFill>
                  <a:srgbClr val="333333"/>
                </a:solidFill>
                <a:latin typeface="Raleway Light" pitchFamily="2" charset="0"/>
              </a:rPr>
              <a:t>chiến</a:t>
            </a:r>
            <a:r>
              <a:rPr lang="en-US" sz="1867" i="1" dirty="0">
                <a:solidFill>
                  <a:srgbClr val="333333"/>
                </a:solidFill>
                <a:latin typeface="Raleway Light" pitchFamily="2" charset="0"/>
              </a:rPr>
              <a:t> </a:t>
            </a:r>
            <a:r>
              <a:rPr lang="en-US" sz="1867" i="1" dirty="0" err="1">
                <a:solidFill>
                  <a:srgbClr val="333333"/>
                </a:solidFill>
                <a:latin typeface="Raleway Light" pitchFamily="2" charset="0"/>
              </a:rPr>
              <a:t>tranh</a:t>
            </a:r>
            <a:r>
              <a:rPr lang="en-US" sz="1867" i="1" dirty="0">
                <a:solidFill>
                  <a:srgbClr val="333333"/>
                </a:solidFill>
                <a:latin typeface="Raleway Light" pitchFamily="2" charset="0"/>
              </a:rPr>
              <a:t> ở </a:t>
            </a:r>
            <a:r>
              <a:rPr lang="en-US" sz="1867" i="1" dirty="0" err="1">
                <a:solidFill>
                  <a:srgbClr val="333333"/>
                </a:solidFill>
                <a:latin typeface="Raleway Light" pitchFamily="2" charset="0"/>
              </a:rPr>
              <a:t>Việt</a:t>
            </a:r>
            <a:r>
              <a:rPr lang="en-US" sz="1867" i="1" dirty="0">
                <a:solidFill>
                  <a:srgbClr val="333333"/>
                </a:solidFill>
                <a:latin typeface="Raleway Light" pitchFamily="2" charset="0"/>
              </a:rPr>
              <a:t> Nam</a:t>
            </a:r>
            <a:endParaRPr lang="vi-VN" sz="2400" dirty="0">
              <a:solidFill>
                <a:srgbClr val="333333"/>
              </a:solidFill>
              <a:latin typeface="Raleway Light" pitchFamily="2" charset="0"/>
            </a:endParaRPr>
          </a:p>
        </p:txBody>
      </p:sp>
      <p:pic>
        <p:nvPicPr>
          <p:cNvPr id="2" name="Picture 2" descr="C:\Users\QUOC HUY\Desktop\Logo_Đại_học_FPT.png">
            <a:extLst>
              <a:ext uri="{FF2B5EF4-FFF2-40B4-BE49-F238E27FC236}">
                <a16:creationId xmlns:a16="http://schemas.microsoft.com/office/drawing/2014/main" id="{F0C48428-DFF0-EF62-65B8-DCDAE7496D1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366" name="Straight Connector 365">
            <a:extLst>
              <a:ext uri="{FF2B5EF4-FFF2-40B4-BE49-F238E27FC236}">
                <a16:creationId xmlns:a16="http://schemas.microsoft.com/office/drawing/2014/main" id="{94AAA722-2A90-BC02-DF18-E8BAF8070546}"/>
              </a:ext>
            </a:extLst>
          </p:cNvPr>
          <p:cNvCxnSpPr>
            <a:cxnSpLocks/>
          </p:cNvCxnSpPr>
          <p:nvPr/>
        </p:nvCxnSpPr>
        <p:spPr>
          <a:xfrm>
            <a:off x="1055711" y="1273209"/>
            <a:ext cx="87827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Google Shape;292;p30"/>
          <p:cNvSpPr txBox="1">
            <a:spLocks/>
          </p:cNvSpPr>
          <p:nvPr/>
        </p:nvSpPr>
        <p:spPr>
          <a:xfrm>
            <a:off x="7153261" y="2048724"/>
            <a:ext cx="4511136" cy="3845580"/>
          </a:xfrm>
          <a:prstGeom prst="rect">
            <a:avLst/>
          </a:prstGeom>
          <a:solidFill>
            <a:schemeClr val="accent2">
              <a:lumMod val="20000"/>
              <a:lumOff val="80000"/>
              <a:alpha val="2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Bef>
                <a:spcPts val="400"/>
              </a:spcBef>
              <a:spcAft>
                <a:spcPts val="400"/>
              </a:spcAft>
              <a:buNone/>
            </a:pPr>
            <a:r>
              <a:rPr lang="vi-VN" sz="2400" spc="300">
                <a:latin typeface="ZapfChancery-Medium" panose="00000400000000000000" pitchFamily="2" charset="0"/>
                <a:ea typeface="ZapfChancery-Medium" panose="00000400000000000000" pitchFamily="2" charset="0"/>
                <a:cs typeface="ZapfChancery-Medium" panose="00000400000000000000" pitchFamily="2" charset="0"/>
              </a:rPr>
              <a:t>Hồ Chí Minh đã gắn cách mạng Việt Nam với các phong trào giải phóng dân tộc, phong trào đấu tranh cửa giai cấp công nhân trong các nước tư bản và phong trào cộng sản quốc tế, phong trào vì hòa bình, hợp tác và phát triển.</a:t>
            </a:r>
            <a:endParaRPr lang="en-US" sz="2400" spc="300" dirty="0">
              <a:latin typeface="ZapfChancery-Medium" panose="00000400000000000000" pitchFamily="2" charset="0"/>
              <a:ea typeface="ZapfChancery-Medium" panose="00000400000000000000" pitchFamily="2" charset="0"/>
              <a:cs typeface="ZapfChancery-Medium" panose="00000400000000000000" pitchFamily="2" charset="0"/>
            </a:endParaRPr>
          </a:p>
        </p:txBody>
      </p:sp>
    </p:spTree>
    <p:extLst>
      <p:ext uri="{BB962C8B-B14F-4D97-AF65-F5344CB8AC3E}">
        <p14:creationId xmlns:p14="http://schemas.microsoft.com/office/powerpoint/2010/main" val="2786825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1245</Words>
  <Application>Microsoft Office PowerPoint</Application>
  <PresentationFormat>Widescreen</PresentationFormat>
  <Paragraphs>58</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NewCentury-Narrow</vt:lpstr>
      <vt:lpstr>Raleway</vt:lpstr>
      <vt:lpstr>Raleway Light</vt:lpstr>
      <vt:lpstr>ZapfChancery-Medium</vt:lpstr>
      <vt:lpstr>Office Theme</vt:lpstr>
      <vt:lpstr>PowerPoint Presentation</vt:lpstr>
      <vt:lpstr>PowerPoint Presentation</vt:lpstr>
      <vt:lpstr>a. Tư tưởng Hồ Chí Minh đưa cách mạng giải phóng dân tộc Việt Nam đến thắng lợi và bắt đầu xây dựng một xã hội mới trên đất nước ta</vt:lpstr>
      <vt:lpstr>PowerPoint Presentation</vt:lpstr>
      <vt:lpstr>2. Đối với sự phát triển tiến bộ của nhân loại</vt:lpstr>
      <vt:lpstr>a. Tư tưởng Hồ Chí Minh góp phần mở ra cho các dân tộc thuộc địa con đường giải phóng dân tộc gắn với sự tiến bộ xã hội</vt:lpstr>
      <vt:lpstr>PowerPoint Presentation</vt:lpstr>
      <vt:lpstr>b. Tư tưởng Hồ Chí Minh góp phần tích cực vào cuộc đấu tranh vì độc lập dân tộc, dân chủ, hòa bình, hợp tác và phát triển trên thế giới</vt:lpstr>
      <vt:lpstr>c. Tư tưởng Hồ Chí Minh góp phần mở ra cho các dân tộc thuộc địa con đường giải phóng dân tộc gắn với sự tiến bộ xã hội</vt:lpstr>
      <vt:lpstr>d. Tư tưởng Hồ Chí Minh góp phần mở ra cho các dân tộc thuộc địa con đường giải phóng dân tộc gắn với sự tiến bộ xã hội</vt:lpstr>
      <vt:lpstr>PowerPoint Presentation</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29</cp:revision>
  <dcterms:created xsi:type="dcterms:W3CDTF">2024-02-02T23:02:12Z</dcterms:created>
  <dcterms:modified xsi:type="dcterms:W3CDTF">2024-03-07T22:45:59Z</dcterms:modified>
</cp:coreProperties>
</file>